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0"/>
  </p:notesMasterIdLst>
  <p:sldIdLst>
    <p:sldId id="282" r:id="rId2"/>
    <p:sldId id="1090" r:id="rId3"/>
    <p:sldId id="1091" r:id="rId4"/>
    <p:sldId id="257" r:id="rId5"/>
    <p:sldId id="258" r:id="rId6"/>
    <p:sldId id="259" r:id="rId7"/>
    <p:sldId id="260" r:id="rId8"/>
    <p:sldId id="268" r:id="rId9"/>
    <p:sldId id="262" r:id="rId10"/>
    <p:sldId id="270" r:id="rId11"/>
    <p:sldId id="285" r:id="rId12"/>
    <p:sldId id="272" r:id="rId13"/>
    <p:sldId id="287" r:id="rId14"/>
    <p:sldId id="274" r:id="rId15"/>
    <p:sldId id="275" r:id="rId16"/>
    <p:sldId id="293" r:id="rId17"/>
    <p:sldId id="1089" r:id="rId18"/>
    <p:sldId id="276" r:id="rId19"/>
    <p:sldId id="1082" r:id="rId20"/>
    <p:sldId id="1083" r:id="rId21"/>
    <p:sldId id="1092" r:id="rId22"/>
    <p:sldId id="1093" r:id="rId23"/>
    <p:sldId id="1094" r:id="rId24"/>
    <p:sldId id="1095" r:id="rId25"/>
    <p:sldId id="290" r:id="rId26"/>
    <p:sldId id="291" r:id="rId27"/>
    <p:sldId id="66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0CD1F1-A343-9B46-9749-12F4175D3516}">
          <p14:sldIdLst>
            <p14:sldId id="282"/>
            <p14:sldId id="1090"/>
            <p14:sldId id="1091"/>
            <p14:sldId id="257"/>
            <p14:sldId id="258"/>
            <p14:sldId id="259"/>
            <p14:sldId id="260"/>
            <p14:sldId id="268"/>
            <p14:sldId id="262"/>
            <p14:sldId id="270"/>
            <p14:sldId id="285"/>
            <p14:sldId id="272"/>
            <p14:sldId id="287"/>
            <p14:sldId id="274"/>
            <p14:sldId id="275"/>
            <p14:sldId id="293"/>
            <p14:sldId id="1089"/>
            <p14:sldId id="276"/>
            <p14:sldId id="1082"/>
            <p14:sldId id="1083"/>
            <p14:sldId id="1092"/>
            <p14:sldId id="1093"/>
            <p14:sldId id="1094"/>
            <p14:sldId id="1095"/>
          </p14:sldIdLst>
        </p14:section>
        <p14:section name="Integration Partners" id="{2F8F5721-8E03-D34F-8F48-D43119BA0138}">
          <p14:sldIdLst/>
        </p14:section>
        <p14:section name="Splunk on AWS" id="{ABA02023-8554-F948-8143-4DBD12AB3DEB}">
          <p14:sldIdLst>
            <p14:sldId id="290"/>
            <p14:sldId id="291"/>
            <p14:sldId id="662"/>
          </p14:sldIdLst>
        </p14:section>
        <p14:section name="Thanks" id="{2E809818-A376-194D-B912-A7C25381E9E8}">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6"/>
    <p:restoredTop sz="94712"/>
  </p:normalViewPr>
  <p:slideViewPr>
    <p:cSldViewPr snapToGrid="0" snapToObjects="1">
      <p:cViewPr varScale="1">
        <p:scale>
          <a:sx n="120" d="100"/>
          <a:sy n="120" d="100"/>
        </p:scale>
        <p:origin x="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32CF5-91FE-8C49-977F-7FBAB27BA4C0}" type="datetimeFigureOut">
              <a:rPr lang="en-US" smtClean="0"/>
              <a:t>11/30/18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249BA-CE0A-3041-BE7A-75132AB37F36}" type="slidenum">
              <a:rPr lang="en-US" smtClean="0"/>
              <a:t>‹#›</a:t>
            </a:fld>
            <a:endParaRPr lang="en-US" dirty="0"/>
          </a:p>
        </p:txBody>
      </p:sp>
    </p:spTree>
    <p:extLst>
      <p:ext uri="{BB962C8B-B14F-4D97-AF65-F5344CB8AC3E}">
        <p14:creationId xmlns:p14="http://schemas.microsoft.com/office/powerpoint/2010/main" val="81925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dirty="0"/>
              <a:t>Unlike traditional structured data or multi-dimensional data– </a:t>
            </a:r>
            <a:r>
              <a:rPr lang="en-US" sz="1000" b="1" dirty="0"/>
              <a:t>for example</a:t>
            </a:r>
            <a:r>
              <a:rPr lang="en-US" sz="1000" dirty="0"/>
              <a:t> data stored in a traditional relational database for batch reporting – machine data is non-standard, highly diverse, dynamic and high volume. You will notice that machine data events are also typically time-stamped – it is time-series data.</a:t>
            </a:r>
          </a:p>
          <a:p>
            <a:r>
              <a:rPr lang="en-US" sz="1000" dirty="0"/>
              <a:t> </a:t>
            </a:r>
          </a:p>
          <a:p>
            <a:r>
              <a:rPr lang="en-US" sz="1000" dirty="0"/>
              <a:t>Take the example of purchasing a product on your tablet or smartphone: the purchase transaction fails, you call the call center and then tweet about your experience. All these events are captured - </a:t>
            </a:r>
            <a:r>
              <a:rPr lang="en-US" sz="1000" b="1" dirty="0"/>
              <a:t>as they occur</a:t>
            </a:r>
            <a:r>
              <a:rPr lang="en-US" sz="1000" dirty="0"/>
              <a:t> - in the machine data generated by the different systems supporting </a:t>
            </a:r>
            <a:r>
              <a:rPr lang="en-US" sz="1000" b="1" dirty="0"/>
              <a:t>these different interactions</a:t>
            </a:r>
            <a:r>
              <a:rPr lang="en-US" sz="1000" dirty="0"/>
              <a:t>.</a:t>
            </a:r>
          </a:p>
          <a:p>
            <a:r>
              <a:rPr lang="en-US" sz="1000" dirty="0"/>
              <a:t> </a:t>
            </a:r>
          </a:p>
          <a:p>
            <a:r>
              <a:rPr lang="en-US" sz="1000" dirty="0"/>
              <a:t>Each of the underlying systems can generate millions of machine data events daily. Here we see small excerpts from just some of them.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dirty="0"/>
          </a:p>
        </p:txBody>
      </p:sp>
    </p:spTree>
    <p:extLst>
      <p:ext uri="{BB962C8B-B14F-4D97-AF65-F5344CB8AC3E}">
        <p14:creationId xmlns:p14="http://schemas.microsoft.com/office/powerpoint/2010/main" val="166221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~2:00 minutes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Enumerate AWS specific offerings and solutions. Briefly describe each one:</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cloud – SaaS application built on AWS, 100% uptime SLA and it’s SOC 2 certified</a:t>
            </a:r>
          </a:p>
          <a:p>
            <a:pPr eaLnBrk="1" hangingPunct="1">
              <a:spcBef>
                <a:spcPct val="0"/>
              </a:spcBef>
            </a:pPr>
            <a:r>
              <a:rPr lang="en-US" altLang="en-US" dirty="0">
                <a:latin typeface="Arial" charset="0"/>
                <a:ea typeface="ＭＳ Ｐゴシック" charset="-128"/>
              </a:rPr>
              <a:t>Splunk paid AMI coming in July , currently you can get a BYOL in marketplace AMI.</a:t>
            </a:r>
          </a:p>
          <a:p>
            <a:pPr eaLnBrk="1" hangingPunct="1">
              <a:spcBef>
                <a:spcPct val="0"/>
              </a:spcBef>
            </a:pPr>
            <a:r>
              <a:rPr lang="en-US" altLang="en-US" dirty="0">
                <a:latin typeface="Arial" charset="0"/>
                <a:ea typeface="ＭＳ Ｐゴシック" charset="-128"/>
              </a:rPr>
              <a:t>Splunk Insights for AWS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Enterprise Security: This</a:t>
            </a:r>
            <a:r>
              <a:rPr lang="en-US" altLang="en-US" baseline="0" dirty="0">
                <a:latin typeface="Arial" charset="0"/>
                <a:ea typeface="ＭＳ Ｐゴシック" charset="-128"/>
              </a:rPr>
              <a:t> is positioned as a “premium service”</a:t>
            </a:r>
            <a:endParaRPr lang="en-US" altLang="en-US" dirty="0">
              <a:latin typeface="Arial" charset="0"/>
              <a:ea typeface="ＭＳ Ｐゴシック" charset="-128"/>
            </a:endParaRP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ITSI: </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App for AWS: </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8975297E-A79C-3E4A-830A-C83C47FA87C7}" type="slidenum">
              <a:rPr lang="en-US" altLang="en-US" sz="1200">
                <a:solidFill>
                  <a:srgbClr val="000000"/>
                </a:solidFill>
              </a:rPr>
              <a:pPr/>
              <a:t>26</a:t>
            </a:fld>
            <a:endParaRPr lang="en-US" altLang="en-US" sz="1200" dirty="0">
              <a:solidFill>
                <a:srgbClr val="000000"/>
              </a:solidFill>
            </a:endParaRPr>
          </a:p>
        </p:txBody>
      </p:sp>
    </p:spTree>
    <p:extLst>
      <p:ext uri="{BB962C8B-B14F-4D97-AF65-F5344CB8AC3E}">
        <p14:creationId xmlns:p14="http://schemas.microsoft.com/office/powerpoint/2010/main" val="90534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27</a:t>
            </a:fld>
            <a:endParaRPr lang="en-US" dirty="0"/>
          </a:p>
        </p:txBody>
      </p:sp>
    </p:spTree>
    <p:extLst>
      <p:ext uri="{BB962C8B-B14F-4D97-AF65-F5344CB8AC3E}">
        <p14:creationId xmlns:p14="http://schemas.microsoft.com/office/powerpoint/2010/main" val="65460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dirty="0"/>
              <a:t>When we look more closely at the data we see that it contains valuable information – citizen id, case id, time waiting on hold, twitter id … </a:t>
            </a:r>
            <a:r>
              <a:rPr lang="en-US" sz="1000" i="1" dirty="0"/>
              <a:t>what</a:t>
            </a:r>
            <a:r>
              <a:rPr lang="en-US" sz="1000" dirty="0"/>
              <a:t> was tweeted.</a:t>
            </a:r>
          </a:p>
          <a:p>
            <a:r>
              <a:rPr lang="en-US" sz="1000" dirty="0"/>
              <a:t> </a:t>
            </a:r>
          </a:p>
          <a:p>
            <a:r>
              <a:rPr lang="en-US" sz="1000" dirty="0"/>
              <a:t>What’s important is first of all the ability to actually see across all these disparate data sources, but then to correlate related events across disparate sources, to deliver meaningful insight.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840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b="0" i="0" u="none" strike="noStrike" kern="1200" cap="none" dirty="0">
                <a:solidFill>
                  <a:schemeClr val="tx1"/>
                </a:solidFill>
                <a:effectLst/>
                <a:latin typeface="Calibri"/>
                <a:ea typeface="ＭＳ Ｐゴシック" charset="0"/>
                <a:cs typeface="ＭＳ Ｐゴシック" charset="0"/>
                <a:sym typeface="Calibri"/>
              </a:rPr>
              <a:t>If you can correlate and visualize related events across these disparate sources, you can build a picture of activity, behavior </a:t>
            </a:r>
            <a:r>
              <a:rPr lang="en-US" sz="1000" b="0" i="1" u="none" strike="noStrike" kern="1200" cap="none" dirty="0">
                <a:solidFill>
                  <a:schemeClr val="tx1"/>
                </a:solidFill>
                <a:effectLst/>
                <a:latin typeface="Calibri"/>
                <a:ea typeface="ＭＳ Ｐゴシック" charset="0"/>
                <a:cs typeface="ＭＳ Ｐゴシック" charset="0"/>
                <a:sym typeface="Calibri"/>
              </a:rPr>
              <a:t>and experience</a:t>
            </a:r>
            <a:r>
              <a:rPr lang="en-US" sz="1000" b="0" i="0" u="none" strike="noStrike" kern="1200" cap="none" dirty="0">
                <a:solidFill>
                  <a:schemeClr val="tx1"/>
                </a:solidFill>
                <a:effectLst/>
                <a:latin typeface="Calibri"/>
                <a:ea typeface="ＭＳ Ｐゴシック" charset="0"/>
                <a:cs typeface="ＭＳ Ｐゴシック" charset="0"/>
                <a:sym typeface="Calibri"/>
              </a:rPr>
              <a:t>. And what if you can do all of this in real-time? You can respond more quickly to events that matter. </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For example, if an organizations captured the customers twitter ID in their customer profile this correlation would be possible.</a:t>
            </a:r>
            <a:r>
              <a:rPr lang="en-US" sz="1000" b="0" i="0" u="none" strike="noStrike" kern="1200" cap="none" baseline="0" dirty="0">
                <a:solidFill>
                  <a:schemeClr val="tx1"/>
                </a:solidFill>
                <a:effectLst/>
                <a:latin typeface="Calibri"/>
                <a:ea typeface="ＭＳ Ｐゴシック" charset="0"/>
                <a:cs typeface="ＭＳ Ｐゴシック" charset="0"/>
                <a:sym typeface="Calibri"/>
              </a:rPr>
              <a:t> Where that didn’t exist, they could at least </a:t>
            </a:r>
            <a:r>
              <a:rPr lang="en-US" sz="1000" b="0" i="0" u="none" strike="noStrike" kern="1200" cap="none" dirty="0">
                <a:solidFill>
                  <a:schemeClr val="tx1"/>
                </a:solidFill>
                <a:effectLst/>
                <a:latin typeface="Calibri"/>
                <a:ea typeface="ＭＳ Ｐゴシック" charset="0"/>
                <a:cs typeface="ＭＳ Ｐゴシック" charset="0"/>
                <a:sym typeface="Calibri"/>
              </a:rPr>
              <a:t>group by demographic with the tweets.</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You can extrapolate this example to a wide range of use cases – security and fraud, transaction monitoring and analysis, web analytics, IT operations and so on.</a:t>
            </a:r>
            <a:r>
              <a:rPr lang="en-US" sz="1000" dirty="0">
                <a:effectLst/>
              </a:rPr>
              <a:t> </a:t>
            </a:r>
            <a:endParaRPr lang="en-US" sz="1000"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dirty="0"/>
          </a:p>
        </p:txBody>
      </p:sp>
    </p:spTree>
    <p:extLst>
      <p:ext uri="{BB962C8B-B14F-4D97-AF65-F5344CB8AC3E}">
        <p14:creationId xmlns:p14="http://schemas.microsoft.com/office/powerpoint/2010/main" val="156756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xfrm>
            <a:off x="641350" y="1162050"/>
            <a:ext cx="5575300" cy="3136900"/>
          </a:xfrm>
          <a:ln>
            <a:headEnd/>
            <a:tailEnd/>
          </a:ln>
        </p:spPr>
      </p:sp>
      <p:sp>
        <p:nvSpPr>
          <p:cNvPr id="119810" name="Notes Placeholder 2"/>
          <p:cNvSpPr txBox="1">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numCol="1" compatLnSpc="1">
            <a:prstTxWarp prst="textNoShape">
              <a:avLst/>
            </a:prstTxWarp>
          </a:bodyPr>
          <a:lstStyle/>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Splunk has several applications and partnerships that make us especially relevant for the Internet of Things:</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Community apps such as modular inputs for REST Endpoints, Kinesis, Kafka, and JMS Messaging Services allow easy connection to and ingestion of the high velocity and volume data available from the web services and from web based messaging queues that are becoming so common in IoT data delivery. Splunk’s DB Connect allows connection to data stored in relational databases, as well as to traditional structured metadata sources which can be used for Splunk lookups. And for the makers in the house, a community supported Splunk Universal Forwarder for ARM architectures runs on platforms like Raspberry Pi for easy access to the data and applications running on those IoT devices. </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Strong partnerships with companies well established in the internet of things, including Kepware, CQCloud and DataFlare for industrial data collection, analytics and visualization, and ThingWorx and MachineShop for IoT platforms integration in the Enterprise.</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p:txBody>
      </p:sp>
      <p:sp>
        <p:nvSpPr>
          <p:cNvPr id="119811" name="Slide Number Placeholder 3"/>
          <p:cNvSpPr>
            <a:spLocks noGrp="1"/>
          </p:cNvSpPr>
          <p:nvPr>
            <p:ph type="sldNum" sz="quarter" idx="12"/>
          </p:nvPr>
        </p:nvSpPr>
        <p:spPr>
          <a:noFill/>
        </p:spPr>
        <p:txBody>
          <a:bodyPr/>
          <a:lstStyle>
            <a:lvl1pPr>
              <a:defRPr sz="1400">
                <a:solidFill>
                  <a:srgbClr val="000000"/>
                </a:solidFill>
                <a:latin typeface="Arial" charset="0"/>
                <a:ea typeface="Arial" charset="0"/>
                <a:cs typeface="Arial" charset="0"/>
                <a:sym typeface="Arial" charset="0"/>
              </a:defRPr>
            </a:lvl1pPr>
            <a:lvl2pPr marL="742950" indent="-285750">
              <a:defRPr sz="1400">
                <a:solidFill>
                  <a:srgbClr val="000000"/>
                </a:solidFill>
                <a:latin typeface="Arial" charset="0"/>
                <a:ea typeface="Arial" charset="0"/>
                <a:cs typeface="Arial" charset="0"/>
                <a:sym typeface="Arial" charset="0"/>
              </a:defRPr>
            </a:lvl2pPr>
            <a:lvl3pPr marL="1143000" indent="-228600">
              <a:defRPr sz="1400">
                <a:solidFill>
                  <a:srgbClr val="000000"/>
                </a:solidFill>
                <a:latin typeface="Arial" charset="0"/>
                <a:ea typeface="Arial" charset="0"/>
                <a:cs typeface="Arial" charset="0"/>
                <a:sym typeface="Arial" charset="0"/>
              </a:defRPr>
            </a:lvl3pPr>
            <a:lvl4pPr marL="1600200" indent="-228600">
              <a:defRPr sz="1400">
                <a:solidFill>
                  <a:srgbClr val="000000"/>
                </a:solidFill>
                <a:latin typeface="Arial" charset="0"/>
                <a:ea typeface="Arial" charset="0"/>
                <a:cs typeface="Arial" charset="0"/>
                <a:sym typeface="Arial" charset="0"/>
              </a:defRPr>
            </a:lvl4pPr>
            <a:lvl5pPr marL="2057400" indent="-22860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l">
              <a:buClrTx/>
              <a:buSzTx/>
              <a:buFontTx/>
              <a:buNone/>
            </a:pPr>
            <a:fld id="{10A0092F-BE7D-0C4F-A11C-E5D286818283}" type="slidenum">
              <a:rPr lang="en-US" altLang="en-US"/>
              <a:pPr algn="l">
                <a:buClrTx/>
                <a:buSzTx/>
                <a:buFontTx/>
                <a:buNone/>
              </a:pPr>
              <a:t>12</a:t>
            </a:fld>
            <a:endParaRPr lang="en-US" altLang="en-US" dirty="0"/>
          </a:p>
        </p:txBody>
      </p:sp>
    </p:spTree>
    <p:extLst>
      <p:ext uri="{BB962C8B-B14F-4D97-AF65-F5344CB8AC3E}">
        <p14:creationId xmlns:p14="http://schemas.microsoft.com/office/powerpoint/2010/main" val="1556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199416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7966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a:endParaRPr>
          </a:p>
        </p:txBody>
      </p:sp>
      <p:sp>
        <p:nvSpPr>
          <p:cNvPr id="4" name="Slide Number Placeholder 3"/>
          <p:cNvSpPr>
            <a:spLocks noGrp="1"/>
          </p:cNvSpPr>
          <p:nvPr>
            <p:ph type="sldNum" sz="quarter" idx="5"/>
          </p:nvPr>
        </p:nvSpPr>
        <p:spPr/>
        <p:txBody>
          <a:bodyPr/>
          <a:lstStyle/>
          <a:p>
            <a:pPr>
              <a:defRPr/>
            </a:pPr>
            <a:fld id="{22B9A423-C5CD-F14E-A9AB-D86D53511D27}" type="slidenum">
              <a:rPr lang="en-US" smtClean="0"/>
              <a:pPr>
                <a:defRPr/>
              </a:pPr>
              <a:t>18</a:t>
            </a:fld>
            <a:endParaRPr lang="en-US" dirty="0"/>
          </a:p>
        </p:txBody>
      </p:sp>
    </p:spTree>
    <p:extLst>
      <p:ext uri="{BB962C8B-B14F-4D97-AF65-F5344CB8AC3E}">
        <p14:creationId xmlns:p14="http://schemas.microsoft.com/office/powerpoint/2010/main" val="67079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42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4727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dirty="0"/>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dirty="0"/>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rPr>
              <a:t>NOTICE </a:t>
            </a:r>
            <a:r>
              <a:rPr lang="en-US" sz="2400" b="1" i="0" baseline="0" dirty="0">
                <a:solidFill>
                  <a:srgbClr val="C00000"/>
                </a:solidFill>
              </a:rPr>
              <a:t>FROM SPLUNK</a:t>
            </a:r>
            <a:r>
              <a:rPr lang="en-US" sz="2400" b="1" i="0" dirty="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dirty="0"/>
              <a:t>Grid</a:t>
            </a:r>
            <a:r>
              <a:rPr lang="en-US" sz="2000" baseline="0" dirty="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50852" y="6340476"/>
            <a:ext cx="5564049" cy="365125"/>
          </a:xfrm>
          <a:prstGeom prst="rect">
            <a:avLst/>
          </a:prstGeom>
        </p:spPr>
        <p:txBody>
          <a:bodyPr lIns="68589" tIns="34295" rIns="68589" bIns="34295"/>
          <a:lstStyle>
            <a:lvl1pPr algn="l">
              <a:defRPr sz="1600">
                <a:solidFill>
                  <a:schemeClr val="bg1"/>
                </a:solidFill>
              </a:defRPr>
            </a:lvl1pPr>
          </a:lstStyle>
          <a:p>
            <a:endParaRPr lang="en-US" dirty="0"/>
          </a:p>
        </p:txBody>
      </p:sp>
      <p:sp>
        <p:nvSpPr>
          <p:cNvPr id="9" name="Title 5"/>
          <p:cNvSpPr>
            <a:spLocks noGrp="1"/>
          </p:cNvSpPr>
          <p:nvPr>
            <p:ph type="title"/>
          </p:nvPr>
        </p:nvSpPr>
        <p:spPr>
          <a:xfrm>
            <a:off x="5791120" y="2590800"/>
            <a:ext cx="5640269" cy="857251"/>
          </a:xfrm>
          <a:prstGeom prst="rect">
            <a:avLst/>
          </a:prstGeom>
        </p:spPr>
        <p:txBody>
          <a:bodyPr>
            <a:noAutofit/>
          </a:bodyPr>
          <a:lstStyle>
            <a:lvl1pPr algn="l">
              <a:defRPr sz="44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5791121" y="3855839"/>
            <a:ext cx="5030511" cy="487561"/>
          </a:xfrm>
          <a:prstGeom prst="rect">
            <a:avLst/>
          </a:prstGeom>
        </p:spPr>
        <p:txBody>
          <a:bodyPr lIns="38575" tIns="19287" rIns="38575" bIns="19287">
            <a:normAutofit/>
          </a:bodyPr>
          <a:lstStyle>
            <a:lvl1pPr marL="0" indent="0">
              <a:buFontTx/>
              <a:buNone/>
              <a:defRPr sz="2400">
                <a:solidFill>
                  <a:schemeClr val="tx1"/>
                </a:solidFill>
              </a:defRPr>
            </a:lvl1pPr>
            <a:lvl2pPr marL="257156" indent="0">
              <a:buFontTx/>
              <a:buNone/>
              <a:defRPr>
                <a:solidFill>
                  <a:schemeClr val="bg1"/>
                </a:solidFill>
              </a:defRPr>
            </a:lvl2pPr>
            <a:lvl3pPr marL="553602" indent="0">
              <a:buFontTx/>
              <a:buNone/>
              <a:defRPr>
                <a:solidFill>
                  <a:schemeClr val="bg1"/>
                </a:solidFill>
              </a:defRPr>
            </a:lvl3pPr>
            <a:lvl4pPr marL="720039" indent="0">
              <a:buFontTx/>
              <a:buNone/>
              <a:defRPr>
                <a:solidFill>
                  <a:schemeClr val="bg1"/>
                </a:solidFill>
              </a:defRPr>
            </a:lvl4pPr>
            <a:lvl5pPr marL="648036"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8343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013928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75" indent="-380990">
              <a:buFont typeface="Arial"/>
              <a:buChar char="•"/>
              <a:defRPr>
                <a:solidFill>
                  <a:srgbClr val="414042"/>
                </a:solidFill>
              </a:defRPr>
            </a:lvl2pPr>
            <a:lvl3pPr marL="1523962" indent="-304792">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765F412-3B24-4EFB-9BB1-69EC9AB3D685}"/>
              </a:ext>
            </a:extLst>
          </p:cNvPr>
          <p:cNvSpPr/>
          <p:nvPr userDrawn="1"/>
        </p:nvSpPr>
        <p:spPr>
          <a:xfrm>
            <a:off x="8926717" y="6084345"/>
            <a:ext cx="2854859" cy="727655"/>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0D96DEC7-33B6-4563-AE2D-F622F50FE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5575" y="6318338"/>
            <a:ext cx="569557" cy="341733"/>
          </a:xfrm>
          <a:prstGeom prst="rect">
            <a:avLst/>
          </a:prstGeom>
        </p:spPr>
      </p:pic>
      <p:cxnSp>
        <p:nvCxnSpPr>
          <p:cNvPr id="5" name="Straight Connector 4">
            <a:extLst>
              <a:ext uri="{FF2B5EF4-FFF2-40B4-BE49-F238E27FC236}">
                <a16:creationId xmlns:a16="http://schemas.microsoft.com/office/drawing/2014/main" id="{87FBC322-7191-4974-92BE-FC612CA1E4DC}"/>
              </a:ext>
            </a:extLst>
          </p:cNvPr>
          <p:cNvCxnSpPr/>
          <p:nvPr userDrawn="1"/>
        </p:nvCxnSpPr>
        <p:spPr>
          <a:xfrm>
            <a:off x="10286076" y="6196534"/>
            <a:ext cx="0" cy="483449"/>
          </a:xfrm>
          <a:prstGeom prst="line">
            <a:avLst/>
          </a:prstGeom>
          <a:ln w="6350">
            <a:solidFill>
              <a:srgbClr val="0E2735"/>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s://www.paraflare.com/wp-content/uploads/2017/01/paraflare-partner-splunk-l.png">
            <a:extLst>
              <a:ext uri="{FF2B5EF4-FFF2-40B4-BE49-F238E27FC236}">
                <a16:creationId xmlns:a16="http://schemas.microsoft.com/office/drawing/2014/main" id="{61F1E836-19F6-4A9C-ACC5-0FA61A4F54C2}"/>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417990" y="6184224"/>
            <a:ext cx="1144023" cy="5205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56840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5" name="Picture 4" descr="1920x1080-vignette.png"/>
          <p:cNvPicPr>
            <a:picLocks noChangeAspect="1"/>
          </p:cNvPicPr>
          <p:nvPr userDrawn="1"/>
        </p:nvPicPr>
        <p:blipFill>
          <a:blip r:embed="rId2">
            <a:duotone>
              <a:schemeClr val="accent1">
                <a:shade val="45000"/>
                <a:satMod val="135000"/>
              </a:schemeClr>
              <a:prstClr val="white"/>
            </a:duotone>
            <a:alphaModFix/>
          </a:blip>
          <a:stretch>
            <a:fillRect/>
          </a:stretch>
        </p:blipFill>
        <p:spPr>
          <a:xfrm>
            <a:off x="0" y="0"/>
            <a:ext cx="12192000" cy="6858000"/>
          </a:xfrm>
          <a:prstGeom prst="rect">
            <a:avLst/>
          </a:prstGeom>
        </p:spPr>
      </p:pic>
      <p:pic>
        <p:nvPicPr>
          <p:cNvPr id="8" name="Picture 7" descr="Datastar-blue.png"/>
          <p:cNvPicPr>
            <a:picLocks noChangeAspect="1"/>
          </p:cNvPicPr>
          <p:nvPr userDrawn="1"/>
        </p:nvPicPr>
        <p:blipFill>
          <a:blip r:embed="rId3">
            <a:alphaModFix amt="15000"/>
          </a:blip>
          <a:srcRect l="11316" t="30387" r="9948" b="25328"/>
          <a:stretch>
            <a:fillRect/>
          </a:stretch>
        </p:blipFill>
        <p:spPr>
          <a:xfrm>
            <a:off x="-1517" y="-1524"/>
            <a:ext cx="12195901" cy="6859524"/>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29677" y="6572489"/>
            <a:ext cx="1143001" cy="242345"/>
          </a:xfrm>
          <a:prstGeom prst="rect">
            <a:avLst/>
          </a:prstGeom>
          <a:noFill/>
          <a:ln>
            <a:noFill/>
          </a:ln>
        </p:spPr>
      </p:pic>
      <p:sp>
        <p:nvSpPr>
          <p:cNvPr id="7" name="Text Placeholder 8"/>
          <p:cNvSpPr>
            <a:spLocks noGrp="1"/>
          </p:cNvSpPr>
          <p:nvPr>
            <p:ph type="body" sz="quarter" idx="13"/>
          </p:nvPr>
        </p:nvSpPr>
        <p:spPr>
          <a:xfrm>
            <a:off x="235265" y="6705600"/>
            <a:ext cx="4419600" cy="152400"/>
          </a:xfrm>
        </p:spPr>
        <p:txBody>
          <a:bodyPr lIns="0" tIns="0" rIns="0" bIns="0">
            <a:noAutofit/>
          </a:bodyPr>
          <a:lstStyle>
            <a:lvl1pPr marL="0" indent="0">
              <a:buNone/>
              <a:defRPr lang="en-US" sz="900" kern="1200" spc="0" dirty="0" smtClean="0">
                <a:solidFill>
                  <a:schemeClr val="tx1">
                    <a:lumMod val="50000"/>
                    <a:lumOff val="50000"/>
                  </a:schemeClr>
                </a:solidFill>
                <a:latin typeface="Gotham Book" pitchFamily="50" charset="0"/>
                <a:ea typeface="+mn-ea"/>
                <a:cs typeface="Gotham Book" pitchFamily="50" charset="0"/>
              </a:defRPr>
            </a:lvl1pPr>
          </a:lstStyle>
          <a:p>
            <a:pPr marL="0" lvl="0" indent="0" algn="l" defTabSz="914264"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Title 5"/>
          <p:cNvSpPr>
            <a:spLocks noGrp="1"/>
          </p:cNvSpPr>
          <p:nvPr>
            <p:ph type="title" hasCustomPrompt="1"/>
          </p:nvPr>
        </p:nvSpPr>
        <p:spPr>
          <a:xfrm>
            <a:off x="317424" y="451829"/>
            <a:ext cx="11417376" cy="462571"/>
          </a:xfrm>
        </p:spPr>
        <p:txBody>
          <a:bodyPr>
            <a:noAutofit/>
          </a:bodyPr>
          <a:lstStyle>
            <a:lvl1pPr algn="ctr" defTabSz="914264" rtl="0" eaLnBrk="1" latinLnBrk="0" hangingPunct="1">
              <a:lnSpc>
                <a:spcPct val="90000"/>
              </a:lnSpc>
              <a:spcBef>
                <a:spcPct val="0"/>
              </a:spcBef>
              <a:buNone/>
              <a:defRPr lang="en-US" sz="3800" b="0" kern="1200" spc="-151" dirty="0">
                <a:solidFill>
                  <a:srgbClr val="000000"/>
                </a:solidFill>
                <a:latin typeface="Gotham Medium" pitchFamily="50" charset="0"/>
                <a:ea typeface="+mj-ea"/>
                <a:cs typeface="Gotham Medium" pitchFamily="50" charset="0"/>
              </a:defRPr>
            </a:lvl1pPr>
          </a:lstStyle>
          <a:p>
            <a:r>
              <a:rPr lang="en-US" dirty="0"/>
              <a:t>Click to edit title</a:t>
            </a:r>
          </a:p>
        </p:txBody>
      </p:sp>
    </p:spTree>
    <p:extLst>
      <p:ext uri="{BB962C8B-B14F-4D97-AF65-F5344CB8AC3E}">
        <p14:creationId xmlns:p14="http://schemas.microsoft.com/office/powerpoint/2010/main" val="130901815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5839603" y="6361179"/>
            <a:ext cx="514300" cy="342900"/>
          </a:xfrm>
          <a:prstGeom prst="rect">
            <a:avLst/>
          </a:prstGeom>
        </p:spPr>
        <p:txBody>
          <a:bodyPr lIns="91410" tIns="45705" rIns="91410" bIns="45705"/>
          <a:lstStyle/>
          <a:p>
            <a:fld id="{027CC8FC-DC84-4CE8-AADD-ED05D9A2A54F}" type="slidenum">
              <a:rPr lang="en-US" smtClean="0"/>
              <a:pPr/>
              <a:t>‹#›</a:t>
            </a:fld>
            <a:endParaRPr lang="en-US"/>
          </a:p>
        </p:txBody>
      </p:sp>
    </p:spTree>
    <p:extLst>
      <p:ext uri="{BB962C8B-B14F-4D97-AF65-F5344CB8AC3E}">
        <p14:creationId xmlns:p14="http://schemas.microsoft.com/office/powerpoint/2010/main" val="406101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6"/>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81779792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5" r:id="rId50"/>
    <p:sldLayoutId id="2147483789" r:id="rId51"/>
    <p:sldLayoutId id="2147483790" r:id="rId52"/>
    <p:sldLayoutId id="214748379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hyperlink" Target="https://www.splunk.com/en_us/partners/solutions/aws/data-insights-tool.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tiff"/><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50.png"/><Relationship Id="rId11" Type="http://schemas.openxmlformats.org/officeDocument/2006/relationships/image" Target="../media/image13.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1.tiff"/><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amiracle/cooking_with_Splunk_and_AW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plunk.com/blog/2017/02/03/how-to-easily-stream-aws-cloudwatch-logs-to-splunk.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68.tiff"/><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hyperlink" Target="https://aws.amazon.com/marketplace/pp/B07GJ4JD93?qid=1535561279575&amp;sr=0-3&amp;ref_=srh_res_product_title&amp;cl_spe=C"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www.splunk.com/aws-marketplace" TargetMode="External"/><Relationship Id="rId5" Type="http://schemas.openxmlformats.org/officeDocument/2006/relationships/image" Target="../media/image71.emf"/><Relationship Id="rId4" Type="http://schemas.openxmlformats.org/officeDocument/2006/relationships/image" Target="../media/image70.emf"/></Relationships>
</file>

<file path=ppt/slides/_rels/slide28.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Splunk 101</a:t>
            </a:r>
          </a:p>
        </p:txBody>
      </p:sp>
      <p:sp>
        <p:nvSpPr>
          <p:cNvPr id="5" name="Text Placeholder 4"/>
          <p:cNvSpPr>
            <a:spLocks noGrp="1"/>
          </p:cNvSpPr>
          <p:nvPr>
            <p:ph type="body" sz="quarter" idx="12"/>
          </p:nvPr>
        </p:nvSpPr>
        <p:spPr>
          <a:xfrm>
            <a:off x="675281" y="3380287"/>
            <a:ext cx="9252489" cy="988280"/>
          </a:xfrm>
        </p:spPr>
        <p:txBody>
          <a:bodyPr/>
          <a:lstStyle/>
          <a:p>
            <a:r>
              <a:rPr lang="en-US" dirty="0"/>
              <a:t>Getting Started with Splunk on AWS</a:t>
            </a:r>
          </a:p>
        </p:txBody>
      </p:sp>
      <p:sp>
        <p:nvSpPr>
          <p:cNvPr id="6" name="Text Placeholder 5"/>
          <p:cNvSpPr>
            <a:spLocks noGrp="1"/>
          </p:cNvSpPr>
          <p:nvPr>
            <p:ph type="body" sz="quarter" idx="14"/>
          </p:nvPr>
        </p:nvSpPr>
        <p:spPr/>
        <p:txBody>
          <a:bodyPr/>
          <a:lstStyle/>
          <a:p>
            <a:r>
              <a:rPr lang="en-US" dirty="0"/>
              <a:t>Kam Amir | Splunk Cloud Architect</a:t>
            </a:r>
          </a:p>
          <a:p>
            <a:r>
              <a:rPr lang="en-US" dirty="0">
                <a:hlinkClick r:id="rId2"/>
              </a:rPr>
              <a:t>kam@splunk.com</a:t>
            </a:r>
            <a:r>
              <a:rPr lang="en-US" dirty="0"/>
              <a:t> </a:t>
            </a:r>
          </a:p>
          <a:p>
            <a:endParaRPr lang="en-US" dirty="0"/>
          </a:p>
        </p:txBody>
      </p:sp>
      <p:sp>
        <p:nvSpPr>
          <p:cNvPr id="7" name="Text Placeholder 6"/>
          <p:cNvSpPr>
            <a:spLocks noGrp="1"/>
          </p:cNvSpPr>
          <p:nvPr>
            <p:ph type="body" sz="quarter" idx="15"/>
          </p:nvPr>
        </p:nvSpPr>
        <p:spPr>
          <a:xfrm>
            <a:off x="675282" y="5244905"/>
            <a:ext cx="7128442" cy="651886"/>
          </a:xfrm>
        </p:spPr>
        <p:txBody>
          <a:bodyPr/>
          <a:lstStyle/>
          <a:p>
            <a:r>
              <a:rPr lang="en-US" dirty="0"/>
              <a:t>November 28, 2018 | AWS </a:t>
            </a:r>
            <a:r>
              <a:rPr lang="en-US" dirty="0" err="1"/>
              <a:t>re:Invent</a:t>
            </a:r>
            <a:r>
              <a:rPr lang="en-US" dirty="0"/>
              <a:t> 2018</a:t>
            </a:r>
          </a:p>
        </p:txBody>
      </p:sp>
    </p:spTree>
    <p:extLst>
      <p:ext uri="{BB962C8B-B14F-4D97-AF65-F5344CB8AC3E}">
        <p14:creationId xmlns:p14="http://schemas.microsoft.com/office/powerpoint/2010/main" val="181307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74" y="1828180"/>
            <a:ext cx="7513707" cy="4226454"/>
          </a:xfrm>
          <a:prstGeom prst="rect">
            <a:avLst/>
          </a:prstGeom>
        </p:spPr>
      </p:pic>
      <p:sp>
        <p:nvSpPr>
          <p:cNvPr id="2" name="Title 1"/>
          <p:cNvSpPr>
            <a:spLocks noGrp="1"/>
          </p:cNvSpPr>
          <p:nvPr>
            <p:ph type="title"/>
          </p:nvPr>
        </p:nvSpPr>
        <p:spPr/>
        <p:txBody>
          <a:bodyPr/>
          <a:lstStyle/>
          <a:p>
            <a:r>
              <a:rPr lang="en-US" dirty="0">
                <a:solidFill>
                  <a:schemeClr val="lt1"/>
                </a:solidFill>
                <a:ea typeface="Arial"/>
                <a:cs typeface="Arial"/>
                <a:sym typeface="Arial"/>
              </a:rPr>
              <a:t>Bring the Data, Solve Use Cases</a:t>
            </a:r>
            <a:endParaRPr lang="en-US" dirty="0"/>
          </a:p>
        </p:txBody>
      </p:sp>
      <p:sp>
        <p:nvSpPr>
          <p:cNvPr id="3" name="Subtitle 2">
            <a:extLst>
              <a:ext uri="{FF2B5EF4-FFF2-40B4-BE49-F238E27FC236}">
                <a16:creationId xmlns:a16="http://schemas.microsoft.com/office/drawing/2014/main" id="{44A0FCC5-DEFE-FE45-85D0-74DB95E335C4}"/>
              </a:ext>
            </a:extLst>
          </p:cNvPr>
          <p:cNvSpPr>
            <a:spLocks noGrp="1"/>
          </p:cNvSpPr>
          <p:nvPr>
            <p:ph type="subTitle" idx="14"/>
          </p:nvPr>
        </p:nvSpPr>
        <p:spPr/>
        <p:txBody>
          <a:bodyPr/>
          <a:lstStyle/>
          <a:p>
            <a:endParaRPr lang="en-US"/>
          </a:p>
        </p:txBody>
      </p:sp>
      <p:sp>
        <p:nvSpPr>
          <p:cNvPr id="6" name="Shape 1135"/>
          <p:cNvSpPr txBox="1"/>
          <p:nvPr/>
        </p:nvSpPr>
        <p:spPr>
          <a:xfrm>
            <a:off x="486454" y="2858739"/>
            <a:ext cx="880128"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On-Premises</a:t>
            </a:r>
          </a:p>
        </p:txBody>
      </p:sp>
      <p:sp>
        <p:nvSpPr>
          <p:cNvPr id="7" name="Shape 1136"/>
          <p:cNvSpPr txBox="1"/>
          <p:nvPr/>
        </p:nvSpPr>
        <p:spPr>
          <a:xfrm>
            <a:off x="470660" y="4084889"/>
            <a:ext cx="911715"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Private Cloud</a:t>
            </a:r>
          </a:p>
        </p:txBody>
      </p:sp>
      <p:sp>
        <p:nvSpPr>
          <p:cNvPr id="8" name="Shape 1137"/>
          <p:cNvSpPr txBox="1"/>
          <p:nvPr/>
        </p:nvSpPr>
        <p:spPr>
          <a:xfrm>
            <a:off x="489325" y="5352676"/>
            <a:ext cx="874386" cy="22254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Public Cloud</a:t>
            </a:r>
          </a:p>
        </p:txBody>
      </p:sp>
      <p:sp>
        <p:nvSpPr>
          <p:cNvPr id="9" name="Shape 1138"/>
          <p:cNvSpPr txBox="1"/>
          <p:nvPr/>
        </p:nvSpPr>
        <p:spPr>
          <a:xfrm>
            <a:off x="1518104" y="3941407"/>
            <a:ext cx="564258"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Storage</a:t>
            </a:r>
          </a:p>
        </p:txBody>
      </p:sp>
      <p:sp>
        <p:nvSpPr>
          <p:cNvPr id="11" name="Shape 1140"/>
          <p:cNvSpPr txBox="1"/>
          <p:nvPr/>
        </p:nvSpPr>
        <p:spPr>
          <a:xfrm>
            <a:off x="2325188" y="4557905"/>
            <a:ext cx="748038"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Telecoms</a:t>
            </a:r>
          </a:p>
        </p:txBody>
      </p:sp>
      <p:sp>
        <p:nvSpPr>
          <p:cNvPr id="13" name="Shape 1142"/>
          <p:cNvSpPr txBox="1"/>
          <p:nvPr/>
        </p:nvSpPr>
        <p:spPr>
          <a:xfrm>
            <a:off x="2338483" y="3146002"/>
            <a:ext cx="564258" cy="211059"/>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Security</a:t>
            </a:r>
          </a:p>
        </p:txBody>
      </p:sp>
      <p:sp>
        <p:nvSpPr>
          <p:cNvPr id="14" name="Shape 1143"/>
          <p:cNvSpPr txBox="1"/>
          <p:nvPr/>
        </p:nvSpPr>
        <p:spPr>
          <a:xfrm>
            <a:off x="2927650" y="2775272"/>
            <a:ext cx="564258"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Services</a:t>
            </a:r>
          </a:p>
        </p:txBody>
      </p:sp>
      <p:sp>
        <p:nvSpPr>
          <p:cNvPr id="15" name="Shape 1144"/>
          <p:cNvSpPr txBox="1"/>
          <p:nvPr/>
        </p:nvSpPr>
        <p:spPr>
          <a:xfrm>
            <a:off x="2871115" y="3610817"/>
            <a:ext cx="74947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Networks</a:t>
            </a:r>
          </a:p>
        </p:txBody>
      </p:sp>
      <p:sp>
        <p:nvSpPr>
          <p:cNvPr id="16" name="Shape 1145"/>
          <p:cNvSpPr txBox="1"/>
          <p:nvPr/>
        </p:nvSpPr>
        <p:spPr>
          <a:xfrm>
            <a:off x="1364179" y="2414091"/>
            <a:ext cx="749472"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Containers</a:t>
            </a:r>
          </a:p>
        </p:txBody>
      </p:sp>
      <p:sp>
        <p:nvSpPr>
          <p:cNvPr id="17" name="Shape 1146"/>
          <p:cNvSpPr txBox="1"/>
          <p:nvPr/>
        </p:nvSpPr>
        <p:spPr>
          <a:xfrm>
            <a:off x="2325188" y="5257482"/>
            <a:ext cx="749472" cy="3532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Clickstreams</a:t>
            </a:r>
          </a:p>
        </p:txBody>
      </p:sp>
      <p:sp>
        <p:nvSpPr>
          <p:cNvPr id="18" name="Shape 1147"/>
          <p:cNvSpPr txBox="1"/>
          <p:nvPr/>
        </p:nvSpPr>
        <p:spPr>
          <a:xfrm>
            <a:off x="3205089" y="4415876"/>
            <a:ext cx="457871"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RFID</a:t>
            </a:r>
          </a:p>
        </p:txBody>
      </p:sp>
      <p:sp>
        <p:nvSpPr>
          <p:cNvPr id="19" name="Shape 1148"/>
          <p:cNvSpPr txBox="1"/>
          <p:nvPr/>
        </p:nvSpPr>
        <p:spPr>
          <a:xfrm>
            <a:off x="1486987" y="5748817"/>
            <a:ext cx="853430"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Lambda</a:t>
            </a:r>
          </a:p>
        </p:txBody>
      </p:sp>
      <p:sp>
        <p:nvSpPr>
          <p:cNvPr id="20" name="Shape 1149"/>
          <p:cNvSpPr txBox="1"/>
          <p:nvPr/>
        </p:nvSpPr>
        <p:spPr>
          <a:xfrm>
            <a:off x="1599061" y="3215110"/>
            <a:ext cx="56282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Servers</a:t>
            </a:r>
          </a:p>
        </p:txBody>
      </p:sp>
      <p:sp>
        <p:nvSpPr>
          <p:cNvPr id="21" name="Shape 1150"/>
          <p:cNvSpPr txBox="1"/>
          <p:nvPr/>
        </p:nvSpPr>
        <p:spPr>
          <a:xfrm>
            <a:off x="3689464" y="3963469"/>
            <a:ext cx="748036"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Messaging</a:t>
            </a:r>
          </a:p>
        </p:txBody>
      </p:sp>
      <p:sp>
        <p:nvSpPr>
          <p:cNvPr id="22" name="Shape 1151"/>
          <p:cNvSpPr txBox="1"/>
          <p:nvPr/>
        </p:nvSpPr>
        <p:spPr>
          <a:xfrm>
            <a:off x="3656858" y="3121957"/>
            <a:ext cx="562822" cy="363251"/>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GPS Location</a:t>
            </a:r>
          </a:p>
        </p:txBody>
      </p:sp>
      <p:sp>
        <p:nvSpPr>
          <p:cNvPr id="23" name="Shape 1152"/>
          <p:cNvSpPr txBox="1"/>
          <p:nvPr/>
        </p:nvSpPr>
        <p:spPr>
          <a:xfrm>
            <a:off x="4395114" y="338053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Config</a:t>
            </a:r>
          </a:p>
        </p:txBody>
      </p:sp>
      <p:sp>
        <p:nvSpPr>
          <p:cNvPr id="24" name="Shape 1153"/>
          <p:cNvSpPr txBox="1"/>
          <p:nvPr/>
        </p:nvSpPr>
        <p:spPr>
          <a:xfrm>
            <a:off x="5130105" y="4076083"/>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EC2</a:t>
            </a:r>
          </a:p>
        </p:txBody>
      </p:sp>
      <p:sp>
        <p:nvSpPr>
          <p:cNvPr id="25" name="Shape 1154"/>
          <p:cNvSpPr txBox="1"/>
          <p:nvPr/>
        </p:nvSpPr>
        <p:spPr>
          <a:xfrm>
            <a:off x="2165408" y="2370448"/>
            <a:ext cx="562822"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Online Services</a:t>
            </a:r>
          </a:p>
        </p:txBody>
      </p:sp>
      <p:sp>
        <p:nvSpPr>
          <p:cNvPr id="26" name="Shape 1155"/>
          <p:cNvSpPr txBox="1"/>
          <p:nvPr/>
        </p:nvSpPr>
        <p:spPr>
          <a:xfrm>
            <a:off x="4497937" y="4784682"/>
            <a:ext cx="646650"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Databases</a:t>
            </a:r>
          </a:p>
        </p:txBody>
      </p:sp>
      <p:sp>
        <p:nvSpPr>
          <p:cNvPr id="27" name="Shape 1156"/>
          <p:cNvSpPr txBox="1"/>
          <p:nvPr/>
        </p:nvSpPr>
        <p:spPr>
          <a:xfrm>
            <a:off x="3817628" y="4813132"/>
            <a:ext cx="618300" cy="29811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Call Detail </a:t>
            </a:r>
            <a:br>
              <a:rPr lang="en-US" sz="800" dirty="0">
                <a:solidFill>
                  <a:srgbClr val="000000"/>
                </a:solidFill>
                <a:latin typeface="Arial"/>
                <a:ea typeface="Arial"/>
                <a:cs typeface="Arial"/>
                <a:sym typeface="Arial"/>
              </a:rPr>
            </a:br>
            <a:r>
              <a:rPr lang="en-US" sz="800" dirty="0">
                <a:solidFill>
                  <a:srgbClr val="000000"/>
                </a:solidFill>
                <a:latin typeface="Arial"/>
                <a:ea typeface="Arial"/>
                <a:cs typeface="Arial"/>
                <a:sym typeface="Arial"/>
              </a:rPr>
              <a:t>Records</a:t>
            </a:r>
          </a:p>
        </p:txBody>
      </p:sp>
      <p:sp>
        <p:nvSpPr>
          <p:cNvPr id="28" name="Shape 1157"/>
          <p:cNvSpPr/>
          <p:nvPr/>
        </p:nvSpPr>
        <p:spPr>
          <a:xfrm>
            <a:off x="2240107" y="2086492"/>
            <a:ext cx="407048" cy="256684"/>
          </a:xfrm>
          <a:custGeom>
            <a:avLst/>
            <a:gdLst/>
            <a:ahLst/>
            <a:cxnLst/>
            <a:rect l="0" t="0" r="0" b="0"/>
            <a:pathLst>
              <a:path w="120000" h="120000" extrusionOk="0">
                <a:moveTo>
                  <a:pt x="98648" y="52928"/>
                </a:moveTo>
                <a:cubicBezTo>
                  <a:pt x="97972" y="52928"/>
                  <a:pt x="97432" y="52928"/>
                  <a:pt x="96756" y="53142"/>
                </a:cubicBezTo>
                <a:cubicBezTo>
                  <a:pt x="94459" y="29142"/>
                  <a:pt x="83243" y="10500"/>
                  <a:pt x="67837" y="5357"/>
                </a:cubicBezTo>
                <a:cubicBezTo>
                  <a:pt x="52162" y="0"/>
                  <a:pt x="36756" y="10500"/>
                  <a:pt x="28378" y="31928"/>
                </a:cubicBezTo>
                <a:cubicBezTo>
                  <a:pt x="20810" y="31928"/>
                  <a:pt x="13918" y="36214"/>
                  <a:pt x="8513" y="44357"/>
                </a:cubicBezTo>
                <a:cubicBezTo>
                  <a:pt x="3108" y="52714"/>
                  <a:pt x="0" y="63857"/>
                  <a:pt x="0" y="75857"/>
                </a:cubicBezTo>
                <a:cubicBezTo>
                  <a:pt x="0" y="99000"/>
                  <a:pt x="11216" y="117857"/>
                  <a:pt x="25810" y="119785"/>
                </a:cubicBezTo>
                <a:cubicBezTo>
                  <a:pt x="73783" y="120000"/>
                  <a:pt x="73783" y="120000"/>
                  <a:pt x="73783" y="120000"/>
                </a:cubicBezTo>
                <a:cubicBezTo>
                  <a:pt x="98648" y="120000"/>
                  <a:pt x="98648" y="120000"/>
                  <a:pt x="98648" y="120000"/>
                </a:cubicBezTo>
                <a:cubicBezTo>
                  <a:pt x="110405" y="120000"/>
                  <a:pt x="120000" y="105000"/>
                  <a:pt x="120000" y="86571"/>
                </a:cubicBezTo>
                <a:cubicBezTo>
                  <a:pt x="120000" y="67928"/>
                  <a:pt x="110405" y="52928"/>
                  <a:pt x="98648" y="52928"/>
                </a:cubicBezTo>
                <a:close/>
                <a:moveTo>
                  <a:pt x="98648" y="113142"/>
                </a:moveTo>
                <a:cubicBezTo>
                  <a:pt x="73783" y="113142"/>
                  <a:pt x="73783" y="113142"/>
                  <a:pt x="73783" y="113142"/>
                </a:cubicBezTo>
                <a:cubicBezTo>
                  <a:pt x="25810" y="112928"/>
                  <a:pt x="25810" y="112928"/>
                  <a:pt x="25810" y="112928"/>
                </a:cubicBezTo>
                <a:cubicBezTo>
                  <a:pt x="13783" y="111428"/>
                  <a:pt x="4324" y="95357"/>
                  <a:pt x="4324" y="75857"/>
                </a:cubicBezTo>
                <a:cubicBezTo>
                  <a:pt x="4324" y="65785"/>
                  <a:pt x="6891" y="56357"/>
                  <a:pt x="11486" y="49285"/>
                </a:cubicBezTo>
                <a:cubicBezTo>
                  <a:pt x="16081" y="42428"/>
                  <a:pt x="21891" y="38785"/>
                  <a:pt x="28378" y="38785"/>
                </a:cubicBezTo>
                <a:cubicBezTo>
                  <a:pt x="30810" y="38785"/>
                  <a:pt x="30810" y="38785"/>
                  <a:pt x="30810" y="38785"/>
                </a:cubicBezTo>
                <a:cubicBezTo>
                  <a:pt x="32027" y="35357"/>
                  <a:pt x="32027" y="35357"/>
                  <a:pt x="32027" y="35357"/>
                </a:cubicBezTo>
                <a:cubicBezTo>
                  <a:pt x="38108" y="19928"/>
                  <a:pt x="48378" y="10928"/>
                  <a:pt x="59729" y="10928"/>
                </a:cubicBezTo>
                <a:cubicBezTo>
                  <a:pt x="62162" y="10928"/>
                  <a:pt x="64594" y="11142"/>
                  <a:pt x="67027" y="12000"/>
                </a:cubicBezTo>
                <a:cubicBezTo>
                  <a:pt x="80675" y="16714"/>
                  <a:pt x="90405" y="32785"/>
                  <a:pt x="92432" y="54214"/>
                </a:cubicBezTo>
                <a:cubicBezTo>
                  <a:pt x="93108" y="60642"/>
                  <a:pt x="93108" y="60642"/>
                  <a:pt x="93108" y="60642"/>
                </a:cubicBezTo>
                <a:cubicBezTo>
                  <a:pt x="97162" y="60000"/>
                  <a:pt x="97162" y="60000"/>
                  <a:pt x="97162" y="60000"/>
                </a:cubicBezTo>
                <a:cubicBezTo>
                  <a:pt x="97702" y="59785"/>
                  <a:pt x="98108" y="59785"/>
                  <a:pt x="98648" y="59785"/>
                </a:cubicBezTo>
                <a:cubicBezTo>
                  <a:pt x="107972" y="59785"/>
                  <a:pt x="115675" y="71785"/>
                  <a:pt x="115675" y="86571"/>
                </a:cubicBezTo>
                <a:cubicBezTo>
                  <a:pt x="115675" y="101142"/>
                  <a:pt x="107972" y="113142"/>
                  <a:pt x="98648" y="11314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29" name="Shape 1158"/>
          <p:cNvSpPr/>
          <p:nvPr/>
        </p:nvSpPr>
        <p:spPr>
          <a:xfrm>
            <a:off x="3057190" y="3210383"/>
            <a:ext cx="376392" cy="376392"/>
          </a:xfrm>
          <a:custGeom>
            <a:avLst/>
            <a:gdLst/>
            <a:ahLst/>
            <a:cxnLst/>
            <a:rect l="0" t="0" r="0" b="0"/>
            <a:pathLst>
              <a:path w="120000" h="120000" extrusionOk="0">
                <a:moveTo>
                  <a:pt x="106552" y="97783"/>
                </a:moveTo>
                <a:cubicBezTo>
                  <a:pt x="115030" y="87405"/>
                  <a:pt x="120000" y="74250"/>
                  <a:pt x="120000" y="60073"/>
                </a:cubicBezTo>
                <a:cubicBezTo>
                  <a:pt x="120000" y="26894"/>
                  <a:pt x="93105" y="0"/>
                  <a:pt x="59926" y="0"/>
                </a:cubicBezTo>
                <a:cubicBezTo>
                  <a:pt x="26894" y="0"/>
                  <a:pt x="0" y="26894"/>
                  <a:pt x="0" y="60073"/>
                </a:cubicBezTo>
                <a:cubicBezTo>
                  <a:pt x="0" y="93105"/>
                  <a:pt x="26894" y="120000"/>
                  <a:pt x="59926" y="120000"/>
                </a:cubicBezTo>
                <a:cubicBezTo>
                  <a:pt x="78781" y="120000"/>
                  <a:pt x="95444" y="111376"/>
                  <a:pt x="106552" y="97929"/>
                </a:cubicBezTo>
                <a:cubicBezTo>
                  <a:pt x="106552" y="97929"/>
                  <a:pt x="106552" y="97929"/>
                  <a:pt x="106552" y="97929"/>
                </a:cubicBezTo>
                <a:lnTo>
                  <a:pt x="106552" y="97783"/>
                </a:lnTo>
                <a:close/>
                <a:moveTo>
                  <a:pt x="115322" y="60073"/>
                </a:moveTo>
                <a:cubicBezTo>
                  <a:pt x="115322" y="72350"/>
                  <a:pt x="111230" y="83897"/>
                  <a:pt x="104360" y="93105"/>
                </a:cubicBezTo>
                <a:cubicBezTo>
                  <a:pt x="97783" y="92813"/>
                  <a:pt x="91205" y="91936"/>
                  <a:pt x="84774" y="90913"/>
                </a:cubicBezTo>
                <a:cubicBezTo>
                  <a:pt x="84774" y="90767"/>
                  <a:pt x="84774" y="90621"/>
                  <a:pt x="84774" y="90475"/>
                </a:cubicBezTo>
                <a:cubicBezTo>
                  <a:pt x="84774" y="83897"/>
                  <a:pt x="79512" y="78489"/>
                  <a:pt x="72935" y="78489"/>
                </a:cubicBezTo>
                <a:cubicBezTo>
                  <a:pt x="72058" y="78489"/>
                  <a:pt x="71181" y="78635"/>
                  <a:pt x="70450" y="78781"/>
                </a:cubicBezTo>
                <a:cubicBezTo>
                  <a:pt x="66650" y="68842"/>
                  <a:pt x="63727" y="58611"/>
                  <a:pt x="61973" y="48087"/>
                </a:cubicBezTo>
                <a:cubicBezTo>
                  <a:pt x="63873" y="47649"/>
                  <a:pt x="65627" y="46626"/>
                  <a:pt x="67088" y="45164"/>
                </a:cubicBezTo>
                <a:cubicBezTo>
                  <a:pt x="69281" y="42825"/>
                  <a:pt x="70596" y="39902"/>
                  <a:pt x="70596" y="36686"/>
                </a:cubicBezTo>
                <a:cubicBezTo>
                  <a:pt x="70596" y="34494"/>
                  <a:pt x="70012" y="32594"/>
                  <a:pt x="68989" y="30840"/>
                </a:cubicBezTo>
                <a:cubicBezTo>
                  <a:pt x="76735" y="25140"/>
                  <a:pt x="84920" y="20170"/>
                  <a:pt x="93398" y="15931"/>
                </a:cubicBezTo>
                <a:cubicBezTo>
                  <a:pt x="106699" y="26017"/>
                  <a:pt x="115322" y="42095"/>
                  <a:pt x="115322" y="60073"/>
                </a:cubicBezTo>
                <a:close/>
                <a:moveTo>
                  <a:pt x="78051" y="95590"/>
                </a:moveTo>
                <a:cubicBezTo>
                  <a:pt x="76735" y="97052"/>
                  <a:pt x="74835" y="97783"/>
                  <a:pt x="72935" y="97783"/>
                </a:cubicBezTo>
                <a:cubicBezTo>
                  <a:pt x="68842" y="97783"/>
                  <a:pt x="65627" y="94567"/>
                  <a:pt x="65627" y="90475"/>
                </a:cubicBezTo>
                <a:cubicBezTo>
                  <a:pt x="65627" y="88574"/>
                  <a:pt x="66358" y="86674"/>
                  <a:pt x="67819" y="85359"/>
                </a:cubicBezTo>
                <a:cubicBezTo>
                  <a:pt x="69135" y="84043"/>
                  <a:pt x="70889" y="83166"/>
                  <a:pt x="72935" y="83166"/>
                </a:cubicBezTo>
                <a:cubicBezTo>
                  <a:pt x="76881" y="83166"/>
                  <a:pt x="80097" y="86528"/>
                  <a:pt x="80097" y="90475"/>
                </a:cubicBezTo>
                <a:cubicBezTo>
                  <a:pt x="80097" y="92375"/>
                  <a:pt x="79366" y="94275"/>
                  <a:pt x="78051" y="95590"/>
                </a:cubicBezTo>
                <a:close/>
                <a:moveTo>
                  <a:pt x="62265" y="85213"/>
                </a:moveTo>
                <a:cubicBezTo>
                  <a:pt x="54518" y="82582"/>
                  <a:pt x="47064" y="79512"/>
                  <a:pt x="39902" y="75858"/>
                </a:cubicBezTo>
                <a:cubicBezTo>
                  <a:pt x="40194" y="74689"/>
                  <a:pt x="40341" y="73520"/>
                  <a:pt x="40341" y="72350"/>
                </a:cubicBezTo>
                <a:cubicBezTo>
                  <a:pt x="40341" y="72350"/>
                  <a:pt x="40341" y="72350"/>
                  <a:pt x="40341" y="72350"/>
                </a:cubicBezTo>
                <a:cubicBezTo>
                  <a:pt x="40341" y="68550"/>
                  <a:pt x="38587" y="65334"/>
                  <a:pt x="35956" y="63142"/>
                </a:cubicBezTo>
                <a:cubicBezTo>
                  <a:pt x="40633" y="57003"/>
                  <a:pt x="45602" y="51303"/>
                  <a:pt x="51157" y="45895"/>
                </a:cubicBezTo>
                <a:cubicBezTo>
                  <a:pt x="52911" y="47356"/>
                  <a:pt x="54957" y="48233"/>
                  <a:pt x="57295" y="48526"/>
                </a:cubicBezTo>
                <a:cubicBezTo>
                  <a:pt x="59196" y="59488"/>
                  <a:pt x="62119" y="70304"/>
                  <a:pt x="66065" y="80682"/>
                </a:cubicBezTo>
                <a:cubicBezTo>
                  <a:pt x="65481" y="81120"/>
                  <a:pt x="64896" y="81559"/>
                  <a:pt x="64457" y="81997"/>
                </a:cubicBezTo>
                <a:cubicBezTo>
                  <a:pt x="63580" y="83020"/>
                  <a:pt x="62704" y="84043"/>
                  <a:pt x="62265" y="85213"/>
                </a:cubicBezTo>
                <a:close/>
                <a:moveTo>
                  <a:pt x="21193" y="72350"/>
                </a:moveTo>
                <a:cubicBezTo>
                  <a:pt x="21193" y="70450"/>
                  <a:pt x="21924" y="68550"/>
                  <a:pt x="23239" y="67235"/>
                </a:cubicBezTo>
                <a:cubicBezTo>
                  <a:pt x="24701" y="65919"/>
                  <a:pt x="26455" y="65042"/>
                  <a:pt x="28355" y="65042"/>
                </a:cubicBezTo>
                <a:cubicBezTo>
                  <a:pt x="32448" y="65042"/>
                  <a:pt x="35663" y="68404"/>
                  <a:pt x="35663" y="72350"/>
                </a:cubicBezTo>
                <a:cubicBezTo>
                  <a:pt x="35663" y="74250"/>
                  <a:pt x="34933" y="76151"/>
                  <a:pt x="33617" y="77466"/>
                </a:cubicBezTo>
                <a:cubicBezTo>
                  <a:pt x="32155" y="78928"/>
                  <a:pt x="30401" y="79658"/>
                  <a:pt x="28355" y="79658"/>
                </a:cubicBezTo>
                <a:cubicBezTo>
                  <a:pt x="24409" y="79658"/>
                  <a:pt x="21193" y="76443"/>
                  <a:pt x="21193" y="72350"/>
                </a:cubicBezTo>
                <a:close/>
                <a:moveTo>
                  <a:pt x="65919" y="27186"/>
                </a:moveTo>
                <a:cubicBezTo>
                  <a:pt x="64165" y="25870"/>
                  <a:pt x="61973" y="24993"/>
                  <a:pt x="59634" y="24701"/>
                </a:cubicBezTo>
                <a:cubicBezTo>
                  <a:pt x="59634" y="23239"/>
                  <a:pt x="59634" y="21778"/>
                  <a:pt x="59634" y="20170"/>
                </a:cubicBezTo>
                <a:cubicBezTo>
                  <a:pt x="59634" y="15054"/>
                  <a:pt x="59780" y="9792"/>
                  <a:pt x="60365" y="4677"/>
                </a:cubicBezTo>
                <a:cubicBezTo>
                  <a:pt x="70889" y="4677"/>
                  <a:pt x="80682" y="7746"/>
                  <a:pt x="89013" y="13008"/>
                </a:cubicBezTo>
                <a:cubicBezTo>
                  <a:pt x="80974" y="17101"/>
                  <a:pt x="73227" y="21924"/>
                  <a:pt x="65919" y="27186"/>
                </a:cubicBezTo>
                <a:close/>
                <a:moveTo>
                  <a:pt x="58611" y="29378"/>
                </a:moveTo>
                <a:cubicBezTo>
                  <a:pt x="62557" y="29378"/>
                  <a:pt x="65919" y="32594"/>
                  <a:pt x="65919" y="36686"/>
                </a:cubicBezTo>
                <a:cubicBezTo>
                  <a:pt x="65919" y="38587"/>
                  <a:pt x="65188" y="40487"/>
                  <a:pt x="63727" y="41802"/>
                </a:cubicBezTo>
                <a:cubicBezTo>
                  <a:pt x="62411" y="43118"/>
                  <a:pt x="60511" y="43995"/>
                  <a:pt x="58611" y="43995"/>
                </a:cubicBezTo>
                <a:cubicBezTo>
                  <a:pt x="54665" y="43995"/>
                  <a:pt x="51303" y="40633"/>
                  <a:pt x="51303" y="36686"/>
                </a:cubicBezTo>
                <a:cubicBezTo>
                  <a:pt x="51303" y="34786"/>
                  <a:pt x="52034" y="32886"/>
                  <a:pt x="53495" y="31571"/>
                </a:cubicBezTo>
                <a:cubicBezTo>
                  <a:pt x="54811" y="30109"/>
                  <a:pt x="56711" y="29378"/>
                  <a:pt x="58611" y="29378"/>
                </a:cubicBezTo>
                <a:close/>
                <a:moveTo>
                  <a:pt x="55542" y="4823"/>
                </a:moveTo>
                <a:cubicBezTo>
                  <a:pt x="55103" y="9939"/>
                  <a:pt x="54957" y="15054"/>
                  <a:pt x="54957" y="20170"/>
                </a:cubicBezTo>
                <a:cubicBezTo>
                  <a:pt x="54957" y="21924"/>
                  <a:pt x="54957" y="23532"/>
                  <a:pt x="54957" y="25286"/>
                </a:cubicBezTo>
                <a:cubicBezTo>
                  <a:pt x="53203" y="25870"/>
                  <a:pt x="51595" y="26894"/>
                  <a:pt x="50133" y="28209"/>
                </a:cubicBezTo>
                <a:cubicBezTo>
                  <a:pt x="47941" y="30401"/>
                  <a:pt x="46626" y="33471"/>
                  <a:pt x="46626" y="36686"/>
                </a:cubicBezTo>
                <a:cubicBezTo>
                  <a:pt x="46626" y="38733"/>
                  <a:pt x="47210" y="40633"/>
                  <a:pt x="48087" y="42387"/>
                </a:cubicBezTo>
                <a:cubicBezTo>
                  <a:pt x="42241" y="48087"/>
                  <a:pt x="36686" y="54372"/>
                  <a:pt x="31717" y="60950"/>
                </a:cubicBezTo>
                <a:cubicBezTo>
                  <a:pt x="30694" y="60657"/>
                  <a:pt x="29524" y="60365"/>
                  <a:pt x="28355" y="60365"/>
                </a:cubicBezTo>
                <a:cubicBezTo>
                  <a:pt x="25286" y="60365"/>
                  <a:pt x="22216" y="61680"/>
                  <a:pt x="20024" y="63873"/>
                </a:cubicBezTo>
                <a:cubicBezTo>
                  <a:pt x="19878" y="63873"/>
                  <a:pt x="19878" y="64019"/>
                  <a:pt x="19878" y="64019"/>
                </a:cubicBezTo>
                <a:cubicBezTo>
                  <a:pt x="14762" y="60365"/>
                  <a:pt x="9792" y="56565"/>
                  <a:pt x="5115" y="52472"/>
                </a:cubicBezTo>
                <a:cubicBezTo>
                  <a:pt x="8769" y="26894"/>
                  <a:pt x="29671" y="6869"/>
                  <a:pt x="55542" y="4823"/>
                </a:cubicBezTo>
                <a:close/>
                <a:moveTo>
                  <a:pt x="4677" y="58172"/>
                </a:moveTo>
                <a:cubicBezTo>
                  <a:pt x="8769" y="61534"/>
                  <a:pt x="13008" y="64896"/>
                  <a:pt x="17393" y="67819"/>
                </a:cubicBezTo>
                <a:cubicBezTo>
                  <a:pt x="16808" y="69281"/>
                  <a:pt x="16516" y="70742"/>
                  <a:pt x="16516" y="72350"/>
                </a:cubicBezTo>
                <a:cubicBezTo>
                  <a:pt x="16516" y="75274"/>
                  <a:pt x="17393" y="77904"/>
                  <a:pt x="19147" y="79951"/>
                </a:cubicBezTo>
                <a:cubicBezTo>
                  <a:pt x="17247" y="83313"/>
                  <a:pt x="15347" y="86820"/>
                  <a:pt x="13739" y="90328"/>
                </a:cubicBezTo>
                <a:cubicBezTo>
                  <a:pt x="8038" y="81559"/>
                  <a:pt x="4677" y="71181"/>
                  <a:pt x="4677" y="60073"/>
                </a:cubicBezTo>
                <a:cubicBezTo>
                  <a:pt x="4677" y="59342"/>
                  <a:pt x="4677" y="58757"/>
                  <a:pt x="4677" y="58172"/>
                </a:cubicBezTo>
                <a:close/>
                <a:moveTo>
                  <a:pt x="16808" y="94567"/>
                </a:moveTo>
                <a:cubicBezTo>
                  <a:pt x="18708" y="90621"/>
                  <a:pt x="20609" y="86674"/>
                  <a:pt x="22801" y="82874"/>
                </a:cubicBezTo>
                <a:cubicBezTo>
                  <a:pt x="24409" y="83751"/>
                  <a:pt x="26309" y="84336"/>
                  <a:pt x="28355" y="84336"/>
                </a:cubicBezTo>
                <a:cubicBezTo>
                  <a:pt x="31571" y="84336"/>
                  <a:pt x="34640" y="83020"/>
                  <a:pt x="36833" y="80828"/>
                </a:cubicBezTo>
                <a:cubicBezTo>
                  <a:pt x="37125" y="80535"/>
                  <a:pt x="37417" y="80243"/>
                  <a:pt x="37563" y="79951"/>
                </a:cubicBezTo>
                <a:cubicBezTo>
                  <a:pt x="45164" y="83751"/>
                  <a:pt x="52911" y="87113"/>
                  <a:pt x="60950" y="89744"/>
                </a:cubicBezTo>
                <a:cubicBezTo>
                  <a:pt x="60950" y="89890"/>
                  <a:pt x="60950" y="90182"/>
                  <a:pt x="60950" y="90475"/>
                </a:cubicBezTo>
                <a:cubicBezTo>
                  <a:pt x="60950" y="97052"/>
                  <a:pt x="66358" y="102460"/>
                  <a:pt x="72935" y="102460"/>
                </a:cubicBezTo>
                <a:cubicBezTo>
                  <a:pt x="73958" y="102460"/>
                  <a:pt x="74981" y="102314"/>
                  <a:pt x="76151" y="102021"/>
                </a:cubicBezTo>
                <a:cubicBezTo>
                  <a:pt x="77758" y="105091"/>
                  <a:pt x="79512" y="108014"/>
                  <a:pt x="81412" y="110937"/>
                </a:cubicBezTo>
                <a:cubicBezTo>
                  <a:pt x="74835" y="113861"/>
                  <a:pt x="67527" y="115322"/>
                  <a:pt x="59926" y="115322"/>
                </a:cubicBezTo>
                <a:cubicBezTo>
                  <a:pt x="42533" y="115322"/>
                  <a:pt x="27040" y="107283"/>
                  <a:pt x="16808" y="94567"/>
                </a:cubicBezTo>
                <a:close/>
                <a:moveTo>
                  <a:pt x="85651" y="109037"/>
                </a:moveTo>
                <a:cubicBezTo>
                  <a:pt x="83751" y="105968"/>
                  <a:pt x="81997" y="103045"/>
                  <a:pt x="80243" y="99829"/>
                </a:cubicBezTo>
                <a:cubicBezTo>
                  <a:pt x="80682" y="99537"/>
                  <a:pt x="80974" y="99244"/>
                  <a:pt x="81412" y="98952"/>
                </a:cubicBezTo>
                <a:cubicBezTo>
                  <a:pt x="82436" y="97929"/>
                  <a:pt x="83166" y="96760"/>
                  <a:pt x="83751" y="95444"/>
                </a:cubicBezTo>
                <a:cubicBezTo>
                  <a:pt x="89305" y="96467"/>
                  <a:pt x="95006" y="97052"/>
                  <a:pt x="100560" y="97490"/>
                </a:cubicBezTo>
                <a:cubicBezTo>
                  <a:pt x="96321" y="102168"/>
                  <a:pt x="91352" y="105968"/>
                  <a:pt x="85651" y="10903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30" name="Shape 1159"/>
          <p:cNvGrpSpPr/>
          <p:nvPr/>
        </p:nvGrpSpPr>
        <p:grpSpPr>
          <a:xfrm>
            <a:off x="2489232" y="2766000"/>
            <a:ext cx="291995" cy="350783"/>
            <a:chOff x="3063394" y="3151550"/>
            <a:chExt cx="390651" cy="469301"/>
          </a:xfrm>
        </p:grpSpPr>
        <p:sp>
          <p:nvSpPr>
            <p:cNvPr id="31" name="Shape 1160"/>
            <p:cNvSpPr/>
            <p:nvPr/>
          </p:nvSpPr>
          <p:spPr>
            <a:xfrm>
              <a:off x="3148533" y="3352196"/>
              <a:ext cx="220374" cy="220633"/>
            </a:xfrm>
            <a:custGeom>
              <a:avLst/>
              <a:gdLst/>
              <a:ahLst/>
              <a:cxnLst/>
              <a:rect l="0" t="0" r="0" b="0"/>
              <a:pathLst>
                <a:path w="120000" h="120000" extrusionOk="0">
                  <a:moveTo>
                    <a:pt x="60167" y="0"/>
                  </a:moveTo>
                  <a:cubicBezTo>
                    <a:pt x="26740" y="0"/>
                    <a:pt x="0" y="27000"/>
                    <a:pt x="0" y="60000"/>
                  </a:cubicBezTo>
                  <a:cubicBezTo>
                    <a:pt x="0" y="93000"/>
                    <a:pt x="26740" y="120000"/>
                    <a:pt x="60167" y="120000"/>
                  </a:cubicBezTo>
                  <a:cubicBezTo>
                    <a:pt x="93259" y="120000"/>
                    <a:pt x="120000" y="93000"/>
                    <a:pt x="120000" y="60000"/>
                  </a:cubicBezTo>
                  <a:cubicBezTo>
                    <a:pt x="120000" y="27000"/>
                    <a:pt x="93259" y="0"/>
                    <a:pt x="60167" y="0"/>
                  </a:cubicBezTo>
                  <a:close/>
                  <a:moveTo>
                    <a:pt x="60167" y="109333"/>
                  </a:moveTo>
                  <a:cubicBezTo>
                    <a:pt x="32757" y="109333"/>
                    <a:pt x="10696" y="87333"/>
                    <a:pt x="10696" y="60000"/>
                  </a:cubicBezTo>
                  <a:cubicBezTo>
                    <a:pt x="10696" y="33000"/>
                    <a:pt x="32757" y="10666"/>
                    <a:pt x="60167" y="10666"/>
                  </a:cubicBezTo>
                  <a:cubicBezTo>
                    <a:pt x="87242" y="10666"/>
                    <a:pt x="109303" y="33000"/>
                    <a:pt x="109303" y="60000"/>
                  </a:cubicBezTo>
                  <a:cubicBezTo>
                    <a:pt x="109303" y="87333"/>
                    <a:pt x="87242" y="109333"/>
                    <a:pt x="60167" y="10933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2" name="Shape 1161"/>
            <p:cNvSpPr/>
            <p:nvPr/>
          </p:nvSpPr>
          <p:spPr>
            <a:xfrm>
              <a:off x="3063394" y="3151550"/>
              <a:ext cx="390651" cy="469301"/>
            </a:xfrm>
            <a:custGeom>
              <a:avLst/>
              <a:gdLst/>
              <a:ahLst/>
              <a:cxnLst/>
              <a:rect l="0" t="0" r="0" b="0"/>
              <a:pathLst>
                <a:path w="120000" h="120000" extrusionOk="0">
                  <a:moveTo>
                    <a:pt x="110957" y="39529"/>
                  </a:moveTo>
                  <a:cubicBezTo>
                    <a:pt x="94003" y="39529"/>
                    <a:pt x="94003" y="39529"/>
                    <a:pt x="94003" y="39529"/>
                  </a:cubicBezTo>
                  <a:cubicBezTo>
                    <a:pt x="94003" y="28235"/>
                    <a:pt x="94003" y="28235"/>
                    <a:pt x="94003" y="28235"/>
                  </a:cubicBezTo>
                  <a:cubicBezTo>
                    <a:pt x="94003" y="12705"/>
                    <a:pt x="78744" y="0"/>
                    <a:pt x="60094" y="0"/>
                  </a:cubicBezTo>
                  <a:cubicBezTo>
                    <a:pt x="41255" y="0"/>
                    <a:pt x="26185" y="12705"/>
                    <a:pt x="26185" y="28235"/>
                  </a:cubicBezTo>
                  <a:cubicBezTo>
                    <a:pt x="26185" y="39529"/>
                    <a:pt x="26185" y="39529"/>
                    <a:pt x="26185" y="39529"/>
                  </a:cubicBezTo>
                  <a:cubicBezTo>
                    <a:pt x="9042" y="39529"/>
                    <a:pt x="9042" y="39529"/>
                    <a:pt x="9042" y="39529"/>
                  </a:cubicBezTo>
                  <a:cubicBezTo>
                    <a:pt x="4144" y="39529"/>
                    <a:pt x="0" y="42823"/>
                    <a:pt x="0" y="47058"/>
                  </a:cubicBezTo>
                  <a:cubicBezTo>
                    <a:pt x="0" y="112470"/>
                    <a:pt x="0" y="112470"/>
                    <a:pt x="0" y="112470"/>
                  </a:cubicBezTo>
                  <a:cubicBezTo>
                    <a:pt x="0" y="116705"/>
                    <a:pt x="4144" y="120000"/>
                    <a:pt x="9042" y="120000"/>
                  </a:cubicBezTo>
                  <a:cubicBezTo>
                    <a:pt x="110957" y="120000"/>
                    <a:pt x="110957" y="120000"/>
                    <a:pt x="110957" y="120000"/>
                  </a:cubicBezTo>
                  <a:cubicBezTo>
                    <a:pt x="115855" y="120000"/>
                    <a:pt x="120000" y="116705"/>
                    <a:pt x="120000" y="112470"/>
                  </a:cubicBezTo>
                  <a:cubicBezTo>
                    <a:pt x="120000" y="47058"/>
                    <a:pt x="120000" y="47058"/>
                    <a:pt x="120000" y="47058"/>
                  </a:cubicBezTo>
                  <a:cubicBezTo>
                    <a:pt x="120000" y="42823"/>
                    <a:pt x="115855" y="39529"/>
                    <a:pt x="110957" y="39529"/>
                  </a:cubicBezTo>
                  <a:close/>
                  <a:moveTo>
                    <a:pt x="32213" y="28235"/>
                  </a:moveTo>
                  <a:cubicBezTo>
                    <a:pt x="32213" y="15372"/>
                    <a:pt x="44646" y="5019"/>
                    <a:pt x="60094" y="5019"/>
                  </a:cubicBezTo>
                  <a:cubicBezTo>
                    <a:pt x="75353" y="5019"/>
                    <a:pt x="87974" y="15372"/>
                    <a:pt x="87974" y="28235"/>
                  </a:cubicBezTo>
                  <a:cubicBezTo>
                    <a:pt x="87974" y="39529"/>
                    <a:pt x="87974" y="39529"/>
                    <a:pt x="87974" y="39529"/>
                  </a:cubicBezTo>
                  <a:cubicBezTo>
                    <a:pt x="32213" y="39529"/>
                    <a:pt x="32213" y="39529"/>
                    <a:pt x="32213" y="39529"/>
                  </a:cubicBezTo>
                  <a:lnTo>
                    <a:pt x="32213" y="28235"/>
                  </a:lnTo>
                  <a:close/>
                  <a:moveTo>
                    <a:pt x="113971" y="112470"/>
                  </a:moveTo>
                  <a:cubicBezTo>
                    <a:pt x="113971" y="113882"/>
                    <a:pt x="112653" y="114980"/>
                    <a:pt x="110957" y="114980"/>
                  </a:cubicBezTo>
                  <a:cubicBezTo>
                    <a:pt x="9042" y="114980"/>
                    <a:pt x="9042" y="114980"/>
                    <a:pt x="9042" y="114980"/>
                  </a:cubicBezTo>
                  <a:cubicBezTo>
                    <a:pt x="7346" y="114980"/>
                    <a:pt x="6028" y="113882"/>
                    <a:pt x="6028" y="112470"/>
                  </a:cubicBezTo>
                  <a:cubicBezTo>
                    <a:pt x="6028" y="47058"/>
                    <a:pt x="6028" y="47058"/>
                    <a:pt x="6028" y="47058"/>
                  </a:cubicBezTo>
                  <a:cubicBezTo>
                    <a:pt x="6028" y="45647"/>
                    <a:pt x="7346" y="44549"/>
                    <a:pt x="9042" y="44549"/>
                  </a:cubicBezTo>
                  <a:cubicBezTo>
                    <a:pt x="110957" y="44549"/>
                    <a:pt x="110957" y="44549"/>
                    <a:pt x="110957" y="44549"/>
                  </a:cubicBezTo>
                  <a:cubicBezTo>
                    <a:pt x="112653" y="44549"/>
                    <a:pt x="113971" y="45647"/>
                    <a:pt x="113971" y="47058"/>
                  </a:cubicBezTo>
                  <a:lnTo>
                    <a:pt x="113971" y="11247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3" name="Shape 1162"/>
            <p:cNvSpPr/>
            <p:nvPr/>
          </p:nvSpPr>
          <p:spPr>
            <a:xfrm>
              <a:off x="3220433" y="3400737"/>
              <a:ext cx="76572" cy="124852"/>
            </a:xfrm>
            <a:custGeom>
              <a:avLst/>
              <a:gdLst/>
              <a:ahLst/>
              <a:cxnLst/>
              <a:rect l="0" t="0" r="0" b="0"/>
              <a:pathLst>
                <a:path w="120000" h="120000" extrusionOk="0">
                  <a:moveTo>
                    <a:pt x="60480" y="0"/>
                  </a:moveTo>
                  <a:cubicBezTo>
                    <a:pt x="26880" y="0"/>
                    <a:pt x="0" y="16470"/>
                    <a:pt x="0" y="36470"/>
                  </a:cubicBezTo>
                  <a:cubicBezTo>
                    <a:pt x="0" y="53529"/>
                    <a:pt x="19200" y="67647"/>
                    <a:pt x="45120" y="71764"/>
                  </a:cubicBezTo>
                  <a:cubicBezTo>
                    <a:pt x="45120" y="110588"/>
                    <a:pt x="45120" y="110588"/>
                    <a:pt x="45120" y="110588"/>
                  </a:cubicBezTo>
                  <a:cubicBezTo>
                    <a:pt x="45120" y="115882"/>
                    <a:pt x="51840" y="120000"/>
                    <a:pt x="60480" y="120000"/>
                  </a:cubicBezTo>
                  <a:cubicBezTo>
                    <a:pt x="68160" y="120000"/>
                    <a:pt x="75840" y="115882"/>
                    <a:pt x="75840" y="110588"/>
                  </a:cubicBezTo>
                  <a:cubicBezTo>
                    <a:pt x="75840" y="71764"/>
                    <a:pt x="75840" y="71764"/>
                    <a:pt x="75840" y="71764"/>
                  </a:cubicBezTo>
                  <a:cubicBezTo>
                    <a:pt x="100800" y="67647"/>
                    <a:pt x="120000" y="53529"/>
                    <a:pt x="120000" y="36470"/>
                  </a:cubicBezTo>
                  <a:cubicBezTo>
                    <a:pt x="120000" y="16470"/>
                    <a:pt x="93120" y="0"/>
                    <a:pt x="60480" y="0"/>
                  </a:cubicBezTo>
                  <a:close/>
                  <a:moveTo>
                    <a:pt x="60480" y="54117"/>
                  </a:moveTo>
                  <a:cubicBezTo>
                    <a:pt x="44160" y="54117"/>
                    <a:pt x="30720" y="46470"/>
                    <a:pt x="30720" y="36470"/>
                  </a:cubicBezTo>
                  <a:cubicBezTo>
                    <a:pt x="30720" y="27058"/>
                    <a:pt x="44160" y="18823"/>
                    <a:pt x="60480" y="18823"/>
                  </a:cubicBezTo>
                  <a:cubicBezTo>
                    <a:pt x="75840" y="18823"/>
                    <a:pt x="89280" y="27058"/>
                    <a:pt x="89280" y="36470"/>
                  </a:cubicBezTo>
                  <a:cubicBezTo>
                    <a:pt x="89280" y="46470"/>
                    <a:pt x="75840" y="54117"/>
                    <a:pt x="60480" y="5411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34" name="Shape 1163"/>
          <p:cNvGrpSpPr/>
          <p:nvPr/>
        </p:nvGrpSpPr>
        <p:grpSpPr>
          <a:xfrm>
            <a:off x="3996281" y="4376243"/>
            <a:ext cx="260993" cy="415073"/>
            <a:chOff x="2481" y="0"/>
            <a:chExt cx="2717" cy="4320"/>
          </a:xfrm>
        </p:grpSpPr>
        <p:sp>
          <p:nvSpPr>
            <p:cNvPr id="35" name="Shape 1164"/>
            <p:cNvSpPr/>
            <p:nvPr/>
          </p:nvSpPr>
          <p:spPr>
            <a:xfrm>
              <a:off x="2481" y="0"/>
              <a:ext cx="2717" cy="4320"/>
            </a:xfrm>
            <a:custGeom>
              <a:avLst/>
              <a:gdLst/>
              <a:ahLst/>
              <a:cxnLst/>
              <a:rect l="0" t="0" r="0" b="0"/>
              <a:pathLst>
                <a:path w="120000" h="120000" extrusionOk="0">
                  <a:moveTo>
                    <a:pt x="108146" y="0"/>
                  </a:moveTo>
                  <a:cubicBezTo>
                    <a:pt x="11853" y="0"/>
                    <a:pt x="11853" y="0"/>
                    <a:pt x="11853" y="0"/>
                  </a:cubicBezTo>
                  <a:cubicBezTo>
                    <a:pt x="5362" y="0"/>
                    <a:pt x="0" y="3335"/>
                    <a:pt x="0" y="7451"/>
                  </a:cubicBezTo>
                  <a:cubicBezTo>
                    <a:pt x="0" y="99846"/>
                    <a:pt x="0" y="99846"/>
                    <a:pt x="0" y="99846"/>
                  </a:cubicBezTo>
                  <a:cubicBezTo>
                    <a:pt x="0" y="99846"/>
                    <a:pt x="0" y="99846"/>
                    <a:pt x="0" y="99846"/>
                  </a:cubicBezTo>
                  <a:cubicBezTo>
                    <a:pt x="0" y="112548"/>
                    <a:pt x="0" y="112548"/>
                    <a:pt x="0" y="112548"/>
                  </a:cubicBezTo>
                  <a:cubicBezTo>
                    <a:pt x="0" y="116664"/>
                    <a:pt x="5362" y="120000"/>
                    <a:pt x="11853" y="120000"/>
                  </a:cubicBezTo>
                  <a:cubicBezTo>
                    <a:pt x="108146" y="120000"/>
                    <a:pt x="108146" y="120000"/>
                    <a:pt x="108146" y="120000"/>
                  </a:cubicBezTo>
                  <a:cubicBezTo>
                    <a:pt x="114694" y="120000"/>
                    <a:pt x="120000" y="116664"/>
                    <a:pt x="120000" y="112548"/>
                  </a:cubicBezTo>
                  <a:cubicBezTo>
                    <a:pt x="120000" y="7451"/>
                    <a:pt x="120000" y="7451"/>
                    <a:pt x="120000" y="7451"/>
                  </a:cubicBezTo>
                  <a:cubicBezTo>
                    <a:pt x="120000" y="3335"/>
                    <a:pt x="114694" y="0"/>
                    <a:pt x="108146" y="0"/>
                  </a:cubicBezTo>
                  <a:close/>
                  <a:moveTo>
                    <a:pt x="11853" y="3548"/>
                  </a:moveTo>
                  <a:cubicBezTo>
                    <a:pt x="108146" y="3548"/>
                    <a:pt x="108146" y="3548"/>
                    <a:pt x="108146" y="3548"/>
                  </a:cubicBezTo>
                  <a:cubicBezTo>
                    <a:pt x="111589" y="3548"/>
                    <a:pt x="114355" y="5322"/>
                    <a:pt x="114355" y="7451"/>
                  </a:cubicBezTo>
                  <a:cubicBezTo>
                    <a:pt x="114355" y="98072"/>
                    <a:pt x="114355" y="98072"/>
                    <a:pt x="114355" y="98072"/>
                  </a:cubicBezTo>
                  <a:cubicBezTo>
                    <a:pt x="93019" y="98036"/>
                    <a:pt x="21674" y="97930"/>
                    <a:pt x="5644" y="98036"/>
                  </a:cubicBezTo>
                  <a:cubicBezTo>
                    <a:pt x="5644" y="7451"/>
                    <a:pt x="5644" y="7451"/>
                    <a:pt x="5644" y="7451"/>
                  </a:cubicBezTo>
                  <a:cubicBezTo>
                    <a:pt x="5644" y="5322"/>
                    <a:pt x="8466" y="3548"/>
                    <a:pt x="11853" y="3548"/>
                  </a:cubicBezTo>
                  <a:close/>
                  <a:moveTo>
                    <a:pt x="108146" y="116451"/>
                  </a:moveTo>
                  <a:cubicBezTo>
                    <a:pt x="11853" y="116451"/>
                    <a:pt x="11853" y="116451"/>
                    <a:pt x="11853" y="116451"/>
                  </a:cubicBezTo>
                  <a:cubicBezTo>
                    <a:pt x="8466" y="116451"/>
                    <a:pt x="5644" y="114713"/>
                    <a:pt x="5644" y="112548"/>
                  </a:cubicBezTo>
                  <a:cubicBezTo>
                    <a:pt x="5644" y="101584"/>
                    <a:pt x="5644" y="101584"/>
                    <a:pt x="5644" y="101584"/>
                  </a:cubicBezTo>
                  <a:cubicBezTo>
                    <a:pt x="19586" y="101478"/>
                    <a:pt x="84835" y="101549"/>
                    <a:pt x="114355" y="101620"/>
                  </a:cubicBezTo>
                  <a:cubicBezTo>
                    <a:pt x="114355" y="112548"/>
                    <a:pt x="114355" y="112548"/>
                    <a:pt x="114355" y="112548"/>
                  </a:cubicBezTo>
                  <a:cubicBezTo>
                    <a:pt x="114355" y="114713"/>
                    <a:pt x="111589" y="116451"/>
                    <a:pt x="108146" y="116451"/>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6" name="Shape 1165"/>
            <p:cNvSpPr/>
            <p:nvPr/>
          </p:nvSpPr>
          <p:spPr>
            <a:xfrm>
              <a:off x="3686" y="3783"/>
              <a:ext cx="306" cy="306"/>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7" name="Shape 1166"/>
            <p:cNvSpPr/>
            <p:nvPr/>
          </p:nvSpPr>
          <p:spPr>
            <a:xfrm>
              <a:off x="3256" y="1035"/>
              <a:ext cx="735" cy="127"/>
            </a:xfrm>
            <a:custGeom>
              <a:avLst/>
              <a:gdLst/>
              <a:ahLst/>
              <a:cxnLst/>
              <a:rect l="0" t="0" r="0" b="0"/>
              <a:pathLst>
                <a:path w="120000" h="120000" extrusionOk="0">
                  <a:moveTo>
                    <a:pt x="10416" y="120000"/>
                  </a:moveTo>
                  <a:cubicBezTo>
                    <a:pt x="109583" y="120000"/>
                    <a:pt x="109583" y="120000"/>
                    <a:pt x="109583" y="120000"/>
                  </a:cubicBezTo>
                  <a:cubicBezTo>
                    <a:pt x="115208" y="120000"/>
                    <a:pt x="120000" y="93600"/>
                    <a:pt x="120000" y="60000"/>
                  </a:cubicBezTo>
                  <a:cubicBezTo>
                    <a:pt x="120000" y="26400"/>
                    <a:pt x="115208" y="0"/>
                    <a:pt x="109583" y="0"/>
                  </a:cubicBezTo>
                  <a:cubicBezTo>
                    <a:pt x="10416" y="0"/>
                    <a:pt x="10416" y="0"/>
                    <a:pt x="10416" y="0"/>
                  </a:cubicBezTo>
                  <a:cubicBezTo>
                    <a:pt x="4583" y="0"/>
                    <a:pt x="0" y="26400"/>
                    <a:pt x="0" y="60000"/>
                  </a:cubicBezTo>
                  <a:cubicBezTo>
                    <a:pt x="0" y="93600"/>
                    <a:pt x="4583" y="120000"/>
                    <a:pt x="10416"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8" name="Shape 1167"/>
            <p:cNvSpPr/>
            <p:nvPr/>
          </p:nvSpPr>
          <p:spPr>
            <a:xfrm>
              <a:off x="3256" y="1604"/>
              <a:ext cx="1579" cy="126"/>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9" name="Shape 1168"/>
            <p:cNvSpPr/>
            <p:nvPr/>
          </p:nvSpPr>
          <p:spPr>
            <a:xfrm>
              <a:off x="3256" y="2170"/>
              <a:ext cx="1579" cy="127"/>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0" name="Shape 1169"/>
            <p:cNvSpPr/>
            <p:nvPr/>
          </p:nvSpPr>
          <p:spPr>
            <a:xfrm>
              <a:off x="3256" y="2737"/>
              <a:ext cx="1096" cy="127"/>
            </a:xfrm>
            <a:custGeom>
              <a:avLst/>
              <a:gdLst/>
              <a:ahLst/>
              <a:cxnLst/>
              <a:rect l="0" t="0" r="0" b="0"/>
              <a:pathLst>
                <a:path w="120000" h="120000" extrusionOk="0">
                  <a:moveTo>
                    <a:pt x="6993" y="120000"/>
                  </a:moveTo>
                  <a:cubicBezTo>
                    <a:pt x="113006" y="120000"/>
                    <a:pt x="113006" y="120000"/>
                    <a:pt x="113006" y="120000"/>
                  </a:cubicBezTo>
                  <a:cubicBezTo>
                    <a:pt x="116783" y="120000"/>
                    <a:pt x="120000" y="93600"/>
                    <a:pt x="120000" y="60000"/>
                  </a:cubicBezTo>
                  <a:cubicBezTo>
                    <a:pt x="120000" y="26400"/>
                    <a:pt x="116783" y="0"/>
                    <a:pt x="113006" y="0"/>
                  </a:cubicBezTo>
                  <a:cubicBezTo>
                    <a:pt x="6993" y="0"/>
                    <a:pt x="6993" y="0"/>
                    <a:pt x="6993" y="0"/>
                  </a:cubicBezTo>
                  <a:cubicBezTo>
                    <a:pt x="3076" y="0"/>
                    <a:pt x="0" y="26400"/>
                    <a:pt x="0" y="60000"/>
                  </a:cubicBezTo>
                  <a:cubicBezTo>
                    <a:pt x="0" y="93600"/>
                    <a:pt x="3076" y="120000"/>
                    <a:pt x="69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1" name="Shape 1170"/>
            <p:cNvSpPr/>
            <p:nvPr/>
          </p:nvSpPr>
          <p:spPr>
            <a:xfrm>
              <a:off x="2926" y="1022"/>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2" name="Shape 1171"/>
            <p:cNvSpPr/>
            <p:nvPr/>
          </p:nvSpPr>
          <p:spPr>
            <a:xfrm>
              <a:off x="2926" y="1590"/>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3" name="Shape 1172"/>
            <p:cNvSpPr/>
            <p:nvPr/>
          </p:nvSpPr>
          <p:spPr>
            <a:xfrm>
              <a:off x="2926" y="2157"/>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4" name="Shape 1173"/>
            <p:cNvSpPr/>
            <p:nvPr/>
          </p:nvSpPr>
          <p:spPr>
            <a:xfrm>
              <a:off x="2926" y="2725"/>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5" name="Shape 1174"/>
          <p:cNvGrpSpPr/>
          <p:nvPr/>
        </p:nvGrpSpPr>
        <p:grpSpPr>
          <a:xfrm>
            <a:off x="3029079" y="2389582"/>
            <a:ext cx="361396" cy="361646"/>
            <a:chOff x="1679" y="-1"/>
            <a:chExt cx="4319" cy="4321"/>
          </a:xfrm>
        </p:grpSpPr>
        <p:sp>
          <p:nvSpPr>
            <p:cNvPr id="46" name="Shape 1175"/>
            <p:cNvSpPr/>
            <p:nvPr/>
          </p:nvSpPr>
          <p:spPr>
            <a:xfrm>
              <a:off x="1679" y="-1"/>
              <a:ext cx="4319" cy="4321"/>
            </a:xfrm>
            <a:custGeom>
              <a:avLst/>
              <a:gdLst/>
              <a:ahLst/>
              <a:cxnLst/>
              <a:rect l="0" t="0" r="0" b="0"/>
              <a:pathLst>
                <a:path w="120000" h="120000" extrusionOk="0">
                  <a:moveTo>
                    <a:pt x="115300" y="36629"/>
                  </a:moveTo>
                  <a:cubicBezTo>
                    <a:pt x="112279" y="29496"/>
                    <a:pt x="107916" y="23076"/>
                    <a:pt x="102419" y="17580"/>
                  </a:cubicBezTo>
                  <a:cubicBezTo>
                    <a:pt x="96923" y="12083"/>
                    <a:pt x="90503" y="7720"/>
                    <a:pt x="83370" y="4699"/>
                  </a:cubicBezTo>
                  <a:cubicBezTo>
                    <a:pt x="75944" y="1594"/>
                    <a:pt x="68097" y="0"/>
                    <a:pt x="60000" y="0"/>
                  </a:cubicBezTo>
                  <a:cubicBezTo>
                    <a:pt x="51902" y="0"/>
                    <a:pt x="44055" y="1594"/>
                    <a:pt x="36629" y="4699"/>
                  </a:cubicBezTo>
                  <a:cubicBezTo>
                    <a:pt x="29496" y="7720"/>
                    <a:pt x="23076" y="12083"/>
                    <a:pt x="17580" y="17580"/>
                  </a:cubicBezTo>
                  <a:cubicBezTo>
                    <a:pt x="12041" y="23076"/>
                    <a:pt x="7720" y="29496"/>
                    <a:pt x="4699" y="36629"/>
                  </a:cubicBezTo>
                  <a:cubicBezTo>
                    <a:pt x="1594" y="44055"/>
                    <a:pt x="0" y="51902"/>
                    <a:pt x="0" y="60000"/>
                  </a:cubicBezTo>
                  <a:cubicBezTo>
                    <a:pt x="0" y="68097"/>
                    <a:pt x="1594" y="75944"/>
                    <a:pt x="4699" y="83370"/>
                  </a:cubicBezTo>
                  <a:cubicBezTo>
                    <a:pt x="7720" y="90503"/>
                    <a:pt x="12041" y="96923"/>
                    <a:pt x="17580" y="102419"/>
                  </a:cubicBezTo>
                  <a:cubicBezTo>
                    <a:pt x="23076" y="107916"/>
                    <a:pt x="29496" y="112279"/>
                    <a:pt x="36629" y="115300"/>
                  </a:cubicBezTo>
                  <a:cubicBezTo>
                    <a:pt x="44055" y="118405"/>
                    <a:pt x="51902" y="120000"/>
                    <a:pt x="60000" y="120000"/>
                  </a:cubicBezTo>
                  <a:cubicBezTo>
                    <a:pt x="68097" y="120000"/>
                    <a:pt x="75944" y="118405"/>
                    <a:pt x="83370" y="115300"/>
                  </a:cubicBezTo>
                  <a:cubicBezTo>
                    <a:pt x="90503" y="112279"/>
                    <a:pt x="96923" y="107916"/>
                    <a:pt x="102419" y="102419"/>
                  </a:cubicBezTo>
                  <a:cubicBezTo>
                    <a:pt x="107916" y="96923"/>
                    <a:pt x="112279" y="90503"/>
                    <a:pt x="115300" y="83370"/>
                  </a:cubicBezTo>
                  <a:cubicBezTo>
                    <a:pt x="118405" y="75944"/>
                    <a:pt x="120000" y="68097"/>
                    <a:pt x="120000" y="60000"/>
                  </a:cubicBezTo>
                  <a:cubicBezTo>
                    <a:pt x="120000" y="51902"/>
                    <a:pt x="118405" y="44055"/>
                    <a:pt x="115300" y="36629"/>
                  </a:cubicBezTo>
                  <a:close/>
                  <a:moveTo>
                    <a:pt x="38181" y="29958"/>
                  </a:moveTo>
                  <a:cubicBezTo>
                    <a:pt x="50349" y="42125"/>
                    <a:pt x="50349" y="42125"/>
                    <a:pt x="50349" y="42125"/>
                  </a:cubicBezTo>
                  <a:cubicBezTo>
                    <a:pt x="51146" y="42965"/>
                    <a:pt x="52489" y="42965"/>
                    <a:pt x="53286" y="42125"/>
                  </a:cubicBezTo>
                  <a:cubicBezTo>
                    <a:pt x="57524" y="37888"/>
                    <a:pt x="57524" y="37888"/>
                    <a:pt x="57524" y="37888"/>
                  </a:cubicBezTo>
                  <a:cubicBezTo>
                    <a:pt x="61468" y="41832"/>
                    <a:pt x="61468" y="41832"/>
                    <a:pt x="61468" y="41832"/>
                  </a:cubicBezTo>
                  <a:cubicBezTo>
                    <a:pt x="61468" y="46741"/>
                    <a:pt x="61468" y="46741"/>
                    <a:pt x="61468" y="46741"/>
                  </a:cubicBezTo>
                  <a:cubicBezTo>
                    <a:pt x="59328" y="46741"/>
                    <a:pt x="59328" y="46741"/>
                    <a:pt x="59328" y="46741"/>
                  </a:cubicBezTo>
                  <a:cubicBezTo>
                    <a:pt x="58783" y="46741"/>
                    <a:pt x="58237" y="46951"/>
                    <a:pt x="57860" y="47328"/>
                  </a:cubicBezTo>
                  <a:cubicBezTo>
                    <a:pt x="50643" y="54545"/>
                    <a:pt x="50643" y="54545"/>
                    <a:pt x="50643" y="54545"/>
                  </a:cubicBezTo>
                  <a:cubicBezTo>
                    <a:pt x="50433" y="54755"/>
                    <a:pt x="50265" y="55006"/>
                    <a:pt x="50181" y="55300"/>
                  </a:cubicBezTo>
                  <a:cubicBezTo>
                    <a:pt x="47916" y="55300"/>
                    <a:pt x="47916" y="55300"/>
                    <a:pt x="47916" y="55300"/>
                  </a:cubicBezTo>
                  <a:cubicBezTo>
                    <a:pt x="47370" y="55300"/>
                    <a:pt x="46825" y="55510"/>
                    <a:pt x="46405" y="55930"/>
                  </a:cubicBezTo>
                  <a:cubicBezTo>
                    <a:pt x="39230" y="63104"/>
                    <a:pt x="39230" y="63104"/>
                    <a:pt x="39230" y="63104"/>
                  </a:cubicBezTo>
                  <a:cubicBezTo>
                    <a:pt x="38811" y="63524"/>
                    <a:pt x="38601" y="64069"/>
                    <a:pt x="38601" y="64615"/>
                  </a:cubicBezTo>
                  <a:cubicBezTo>
                    <a:pt x="38601" y="65076"/>
                    <a:pt x="38601" y="65076"/>
                    <a:pt x="38601" y="65076"/>
                  </a:cubicBezTo>
                  <a:cubicBezTo>
                    <a:pt x="31888" y="56139"/>
                    <a:pt x="31888" y="56139"/>
                    <a:pt x="31888" y="56139"/>
                  </a:cubicBezTo>
                  <a:cubicBezTo>
                    <a:pt x="31510" y="55594"/>
                    <a:pt x="30881" y="55300"/>
                    <a:pt x="30209" y="55300"/>
                  </a:cubicBezTo>
                  <a:cubicBezTo>
                    <a:pt x="25132" y="55300"/>
                    <a:pt x="25132" y="55300"/>
                    <a:pt x="25132" y="55300"/>
                  </a:cubicBezTo>
                  <a:cubicBezTo>
                    <a:pt x="25006" y="55174"/>
                    <a:pt x="25006" y="55174"/>
                    <a:pt x="25006" y="55174"/>
                  </a:cubicBezTo>
                  <a:cubicBezTo>
                    <a:pt x="25006" y="50433"/>
                    <a:pt x="25006" y="50433"/>
                    <a:pt x="25006" y="50433"/>
                  </a:cubicBezTo>
                  <a:cubicBezTo>
                    <a:pt x="27230" y="48167"/>
                    <a:pt x="27230" y="48167"/>
                    <a:pt x="27230" y="48167"/>
                  </a:cubicBezTo>
                  <a:cubicBezTo>
                    <a:pt x="27650" y="47790"/>
                    <a:pt x="27860" y="47244"/>
                    <a:pt x="27860" y="46699"/>
                  </a:cubicBezTo>
                  <a:cubicBezTo>
                    <a:pt x="27860" y="41748"/>
                    <a:pt x="27860" y="41748"/>
                    <a:pt x="27860" y="41748"/>
                  </a:cubicBezTo>
                  <a:cubicBezTo>
                    <a:pt x="27860" y="41160"/>
                    <a:pt x="27650" y="40657"/>
                    <a:pt x="27230" y="40237"/>
                  </a:cubicBezTo>
                  <a:cubicBezTo>
                    <a:pt x="25006" y="38013"/>
                    <a:pt x="25006" y="38013"/>
                    <a:pt x="25006" y="38013"/>
                  </a:cubicBezTo>
                  <a:cubicBezTo>
                    <a:pt x="25006" y="30293"/>
                    <a:pt x="25006" y="30293"/>
                    <a:pt x="25006" y="30293"/>
                  </a:cubicBezTo>
                  <a:cubicBezTo>
                    <a:pt x="25006" y="29748"/>
                    <a:pt x="24797" y="29202"/>
                    <a:pt x="24377" y="28825"/>
                  </a:cubicBezTo>
                  <a:cubicBezTo>
                    <a:pt x="18797" y="23244"/>
                    <a:pt x="18797" y="23244"/>
                    <a:pt x="18797" y="23244"/>
                  </a:cubicBezTo>
                  <a:cubicBezTo>
                    <a:pt x="19342" y="22699"/>
                    <a:pt x="19888" y="22195"/>
                    <a:pt x="20433" y="21692"/>
                  </a:cubicBezTo>
                  <a:cubicBezTo>
                    <a:pt x="41328" y="21692"/>
                    <a:pt x="41328" y="21692"/>
                    <a:pt x="41328" y="21692"/>
                  </a:cubicBezTo>
                  <a:cubicBezTo>
                    <a:pt x="41454" y="21818"/>
                    <a:pt x="41454" y="21818"/>
                    <a:pt x="41454" y="21818"/>
                  </a:cubicBezTo>
                  <a:cubicBezTo>
                    <a:pt x="41454" y="23706"/>
                    <a:pt x="41454" y="23706"/>
                    <a:pt x="41454" y="23706"/>
                  </a:cubicBezTo>
                  <a:cubicBezTo>
                    <a:pt x="38181" y="27020"/>
                    <a:pt x="38181" y="27020"/>
                    <a:pt x="38181" y="27020"/>
                  </a:cubicBezTo>
                  <a:cubicBezTo>
                    <a:pt x="37342" y="27818"/>
                    <a:pt x="37342" y="29160"/>
                    <a:pt x="38181" y="29958"/>
                  </a:cubicBezTo>
                  <a:close/>
                  <a:moveTo>
                    <a:pt x="10153" y="85090"/>
                  </a:moveTo>
                  <a:cubicBezTo>
                    <a:pt x="13006" y="82993"/>
                    <a:pt x="13006" y="82993"/>
                    <a:pt x="13006" y="82993"/>
                  </a:cubicBezTo>
                  <a:cubicBezTo>
                    <a:pt x="18461" y="85930"/>
                    <a:pt x="18461" y="85930"/>
                    <a:pt x="18461" y="85930"/>
                  </a:cubicBezTo>
                  <a:cubicBezTo>
                    <a:pt x="21398" y="94279"/>
                    <a:pt x="21398" y="94279"/>
                    <a:pt x="21398" y="94279"/>
                  </a:cubicBezTo>
                  <a:cubicBezTo>
                    <a:pt x="19762" y="98601"/>
                    <a:pt x="19762" y="98601"/>
                    <a:pt x="19762" y="98601"/>
                  </a:cubicBezTo>
                  <a:cubicBezTo>
                    <a:pt x="15944" y="94615"/>
                    <a:pt x="12671" y="90083"/>
                    <a:pt x="10153" y="85090"/>
                  </a:cubicBezTo>
                  <a:close/>
                  <a:moveTo>
                    <a:pt x="60000" y="115804"/>
                  </a:moveTo>
                  <a:cubicBezTo>
                    <a:pt x="45818" y="115804"/>
                    <a:pt x="32895" y="110517"/>
                    <a:pt x="23034" y="101790"/>
                  </a:cubicBezTo>
                  <a:cubicBezTo>
                    <a:pt x="25594" y="95076"/>
                    <a:pt x="25594" y="95076"/>
                    <a:pt x="25594" y="95076"/>
                  </a:cubicBezTo>
                  <a:cubicBezTo>
                    <a:pt x="25762" y="94615"/>
                    <a:pt x="25762" y="94111"/>
                    <a:pt x="25636" y="93608"/>
                  </a:cubicBezTo>
                  <a:cubicBezTo>
                    <a:pt x="22153" y="83748"/>
                    <a:pt x="22153" y="83748"/>
                    <a:pt x="22153" y="83748"/>
                  </a:cubicBezTo>
                  <a:cubicBezTo>
                    <a:pt x="21986" y="83244"/>
                    <a:pt x="21650" y="82825"/>
                    <a:pt x="21188" y="82573"/>
                  </a:cubicBezTo>
                  <a:cubicBezTo>
                    <a:pt x="13804" y="78671"/>
                    <a:pt x="13804" y="78671"/>
                    <a:pt x="13804" y="78671"/>
                  </a:cubicBezTo>
                  <a:cubicBezTo>
                    <a:pt x="13090" y="78293"/>
                    <a:pt x="12209" y="78377"/>
                    <a:pt x="11580" y="78839"/>
                  </a:cubicBezTo>
                  <a:cubicBezTo>
                    <a:pt x="8391" y="81188"/>
                    <a:pt x="8391" y="81188"/>
                    <a:pt x="8391" y="81188"/>
                  </a:cubicBezTo>
                  <a:cubicBezTo>
                    <a:pt x="5664" y="74643"/>
                    <a:pt x="4195" y="67510"/>
                    <a:pt x="4195" y="60000"/>
                  </a:cubicBezTo>
                  <a:cubicBezTo>
                    <a:pt x="4195" y="47244"/>
                    <a:pt x="8475" y="35496"/>
                    <a:pt x="15734" y="26055"/>
                  </a:cubicBezTo>
                  <a:cubicBezTo>
                    <a:pt x="20811" y="31174"/>
                    <a:pt x="20811" y="31174"/>
                    <a:pt x="20811" y="31174"/>
                  </a:cubicBezTo>
                  <a:cubicBezTo>
                    <a:pt x="20811" y="38853"/>
                    <a:pt x="20811" y="38853"/>
                    <a:pt x="20811" y="38853"/>
                  </a:cubicBezTo>
                  <a:cubicBezTo>
                    <a:pt x="20811" y="39440"/>
                    <a:pt x="21020" y="39944"/>
                    <a:pt x="21440" y="40363"/>
                  </a:cubicBezTo>
                  <a:cubicBezTo>
                    <a:pt x="23664" y="42587"/>
                    <a:pt x="23664" y="42587"/>
                    <a:pt x="23664" y="42587"/>
                  </a:cubicBezTo>
                  <a:cubicBezTo>
                    <a:pt x="23664" y="45818"/>
                    <a:pt x="23664" y="45818"/>
                    <a:pt x="23664" y="45818"/>
                  </a:cubicBezTo>
                  <a:cubicBezTo>
                    <a:pt x="21440" y="48083"/>
                    <a:pt x="21440" y="48083"/>
                    <a:pt x="21440" y="48083"/>
                  </a:cubicBezTo>
                  <a:cubicBezTo>
                    <a:pt x="21020" y="48461"/>
                    <a:pt x="20811" y="49006"/>
                    <a:pt x="20811" y="49552"/>
                  </a:cubicBezTo>
                  <a:cubicBezTo>
                    <a:pt x="20811" y="56013"/>
                    <a:pt x="20811" y="56013"/>
                    <a:pt x="20811" y="56013"/>
                  </a:cubicBezTo>
                  <a:cubicBezTo>
                    <a:pt x="20811" y="56601"/>
                    <a:pt x="21020" y="57104"/>
                    <a:pt x="21440" y="57524"/>
                  </a:cubicBezTo>
                  <a:cubicBezTo>
                    <a:pt x="22783" y="58867"/>
                    <a:pt x="22783" y="58867"/>
                    <a:pt x="22783" y="58867"/>
                  </a:cubicBezTo>
                  <a:cubicBezTo>
                    <a:pt x="23202" y="59286"/>
                    <a:pt x="23706" y="59496"/>
                    <a:pt x="24293" y="59496"/>
                  </a:cubicBezTo>
                  <a:cubicBezTo>
                    <a:pt x="29160" y="59496"/>
                    <a:pt x="29160" y="59496"/>
                    <a:pt x="29160" y="59496"/>
                  </a:cubicBezTo>
                  <a:cubicBezTo>
                    <a:pt x="37132" y="70111"/>
                    <a:pt x="37132" y="70111"/>
                    <a:pt x="37132" y="70111"/>
                  </a:cubicBezTo>
                  <a:cubicBezTo>
                    <a:pt x="37510" y="70615"/>
                    <a:pt x="38139" y="70951"/>
                    <a:pt x="38811" y="70951"/>
                  </a:cubicBezTo>
                  <a:cubicBezTo>
                    <a:pt x="39314" y="70951"/>
                    <a:pt x="39314" y="70951"/>
                    <a:pt x="39314" y="70951"/>
                  </a:cubicBezTo>
                  <a:cubicBezTo>
                    <a:pt x="39902" y="70951"/>
                    <a:pt x="40405" y="70699"/>
                    <a:pt x="40825" y="70321"/>
                  </a:cubicBezTo>
                  <a:cubicBezTo>
                    <a:pt x="42167" y="68937"/>
                    <a:pt x="42167" y="68937"/>
                    <a:pt x="42167" y="68937"/>
                  </a:cubicBezTo>
                  <a:cubicBezTo>
                    <a:pt x="42587" y="68559"/>
                    <a:pt x="42797" y="68013"/>
                    <a:pt x="42797" y="67468"/>
                  </a:cubicBezTo>
                  <a:cubicBezTo>
                    <a:pt x="42797" y="65496"/>
                    <a:pt x="42797" y="65496"/>
                    <a:pt x="42797" y="65496"/>
                  </a:cubicBezTo>
                  <a:cubicBezTo>
                    <a:pt x="48797" y="59496"/>
                    <a:pt x="48797" y="59496"/>
                    <a:pt x="48797" y="59496"/>
                  </a:cubicBezTo>
                  <a:cubicBezTo>
                    <a:pt x="52153" y="59496"/>
                    <a:pt x="52153" y="59496"/>
                    <a:pt x="52153" y="59496"/>
                  </a:cubicBezTo>
                  <a:cubicBezTo>
                    <a:pt x="53286" y="59496"/>
                    <a:pt x="54251" y="58573"/>
                    <a:pt x="54251" y="57398"/>
                  </a:cubicBezTo>
                  <a:cubicBezTo>
                    <a:pt x="54251" y="56895"/>
                    <a:pt x="54251" y="56895"/>
                    <a:pt x="54251" y="56895"/>
                  </a:cubicBezTo>
                  <a:cubicBezTo>
                    <a:pt x="60209" y="50937"/>
                    <a:pt x="60209" y="50937"/>
                    <a:pt x="60209" y="50937"/>
                  </a:cubicBezTo>
                  <a:cubicBezTo>
                    <a:pt x="63566" y="50937"/>
                    <a:pt x="63566" y="50937"/>
                    <a:pt x="63566" y="50937"/>
                  </a:cubicBezTo>
                  <a:cubicBezTo>
                    <a:pt x="64741" y="50937"/>
                    <a:pt x="65664" y="49972"/>
                    <a:pt x="65664" y="48839"/>
                  </a:cubicBezTo>
                  <a:cubicBezTo>
                    <a:pt x="65664" y="40993"/>
                    <a:pt x="65664" y="40993"/>
                    <a:pt x="65664" y="40993"/>
                  </a:cubicBezTo>
                  <a:cubicBezTo>
                    <a:pt x="65664" y="40405"/>
                    <a:pt x="65454" y="39902"/>
                    <a:pt x="65076" y="39482"/>
                  </a:cubicBezTo>
                  <a:cubicBezTo>
                    <a:pt x="59034" y="33440"/>
                    <a:pt x="59034" y="33440"/>
                    <a:pt x="59034" y="33440"/>
                  </a:cubicBezTo>
                  <a:cubicBezTo>
                    <a:pt x="58195" y="32643"/>
                    <a:pt x="56853" y="32643"/>
                    <a:pt x="56055" y="33440"/>
                  </a:cubicBezTo>
                  <a:cubicBezTo>
                    <a:pt x="51818" y="37678"/>
                    <a:pt x="51818" y="37678"/>
                    <a:pt x="51818" y="37678"/>
                  </a:cubicBezTo>
                  <a:cubicBezTo>
                    <a:pt x="42629" y="28489"/>
                    <a:pt x="42629" y="28489"/>
                    <a:pt x="42629" y="28489"/>
                  </a:cubicBezTo>
                  <a:cubicBezTo>
                    <a:pt x="45062" y="26055"/>
                    <a:pt x="45062" y="26055"/>
                    <a:pt x="45062" y="26055"/>
                  </a:cubicBezTo>
                  <a:cubicBezTo>
                    <a:pt x="45440" y="25678"/>
                    <a:pt x="45650" y="25132"/>
                    <a:pt x="45650" y="24587"/>
                  </a:cubicBezTo>
                  <a:cubicBezTo>
                    <a:pt x="45650" y="20979"/>
                    <a:pt x="45650" y="20979"/>
                    <a:pt x="45650" y="20979"/>
                  </a:cubicBezTo>
                  <a:cubicBezTo>
                    <a:pt x="45650" y="20391"/>
                    <a:pt x="45440" y="19888"/>
                    <a:pt x="45062" y="19468"/>
                  </a:cubicBezTo>
                  <a:cubicBezTo>
                    <a:pt x="43678" y="18125"/>
                    <a:pt x="43678" y="18125"/>
                    <a:pt x="43678" y="18125"/>
                  </a:cubicBezTo>
                  <a:cubicBezTo>
                    <a:pt x="43300" y="17706"/>
                    <a:pt x="42755" y="17496"/>
                    <a:pt x="42209" y="17496"/>
                  </a:cubicBezTo>
                  <a:cubicBezTo>
                    <a:pt x="23874" y="17496"/>
                    <a:pt x="23874" y="17496"/>
                    <a:pt x="23874" y="17496"/>
                  </a:cubicBezTo>
                  <a:cubicBezTo>
                    <a:pt x="33608" y="9188"/>
                    <a:pt x="46237" y="4195"/>
                    <a:pt x="60000" y="4195"/>
                  </a:cubicBezTo>
                  <a:cubicBezTo>
                    <a:pt x="73216" y="4195"/>
                    <a:pt x="85384" y="8811"/>
                    <a:pt x="94951" y="16531"/>
                  </a:cubicBezTo>
                  <a:cubicBezTo>
                    <a:pt x="85174" y="23118"/>
                    <a:pt x="85174" y="23118"/>
                    <a:pt x="85174" y="23118"/>
                  </a:cubicBezTo>
                  <a:cubicBezTo>
                    <a:pt x="84755" y="23412"/>
                    <a:pt x="84419" y="23874"/>
                    <a:pt x="84293" y="24377"/>
                  </a:cubicBezTo>
                  <a:cubicBezTo>
                    <a:pt x="81776" y="34237"/>
                    <a:pt x="81776" y="34237"/>
                    <a:pt x="81776" y="34237"/>
                  </a:cubicBezTo>
                  <a:cubicBezTo>
                    <a:pt x="81734" y="34531"/>
                    <a:pt x="81692" y="34825"/>
                    <a:pt x="81776" y="35118"/>
                  </a:cubicBezTo>
                  <a:cubicBezTo>
                    <a:pt x="83496" y="45272"/>
                    <a:pt x="83496" y="45272"/>
                    <a:pt x="83496" y="45272"/>
                  </a:cubicBezTo>
                  <a:cubicBezTo>
                    <a:pt x="83622" y="46027"/>
                    <a:pt x="84125" y="46657"/>
                    <a:pt x="84839" y="46909"/>
                  </a:cubicBezTo>
                  <a:cubicBezTo>
                    <a:pt x="93944" y="50223"/>
                    <a:pt x="93944" y="50223"/>
                    <a:pt x="93944" y="50223"/>
                  </a:cubicBezTo>
                  <a:cubicBezTo>
                    <a:pt x="93944" y="50223"/>
                    <a:pt x="93944" y="50223"/>
                    <a:pt x="93986" y="50223"/>
                  </a:cubicBezTo>
                  <a:cubicBezTo>
                    <a:pt x="98643" y="51776"/>
                    <a:pt x="98643" y="51776"/>
                    <a:pt x="98643" y="51776"/>
                  </a:cubicBezTo>
                  <a:cubicBezTo>
                    <a:pt x="98643" y="58867"/>
                    <a:pt x="98643" y="58867"/>
                    <a:pt x="98643" y="58867"/>
                  </a:cubicBezTo>
                  <a:cubicBezTo>
                    <a:pt x="95874" y="73888"/>
                    <a:pt x="95874" y="73888"/>
                    <a:pt x="95874" y="73888"/>
                  </a:cubicBezTo>
                  <a:cubicBezTo>
                    <a:pt x="95790" y="74433"/>
                    <a:pt x="95874" y="74979"/>
                    <a:pt x="96209" y="75440"/>
                  </a:cubicBezTo>
                  <a:cubicBezTo>
                    <a:pt x="103552" y="86265"/>
                    <a:pt x="103552" y="86265"/>
                    <a:pt x="103552" y="86265"/>
                  </a:cubicBezTo>
                  <a:cubicBezTo>
                    <a:pt x="103972" y="86853"/>
                    <a:pt x="104601" y="87188"/>
                    <a:pt x="105314" y="87188"/>
                  </a:cubicBezTo>
                  <a:cubicBezTo>
                    <a:pt x="105482" y="87188"/>
                    <a:pt x="105650" y="87146"/>
                    <a:pt x="105818" y="87104"/>
                  </a:cubicBezTo>
                  <a:cubicBezTo>
                    <a:pt x="109216" y="86265"/>
                    <a:pt x="109216" y="86265"/>
                    <a:pt x="109216" y="86265"/>
                  </a:cubicBezTo>
                  <a:cubicBezTo>
                    <a:pt x="99818" y="103804"/>
                    <a:pt x="81272" y="115804"/>
                    <a:pt x="60000" y="115804"/>
                  </a:cubicBezTo>
                  <a:close/>
                  <a:moveTo>
                    <a:pt x="111566" y="81314"/>
                  </a:moveTo>
                  <a:cubicBezTo>
                    <a:pt x="106195" y="82699"/>
                    <a:pt x="106195" y="82699"/>
                    <a:pt x="106195" y="82699"/>
                  </a:cubicBezTo>
                  <a:cubicBezTo>
                    <a:pt x="100153" y="73804"/>
                    <a:pt x="100153" y="73804"/>
                    <a:pt x="100153" y="73804"/>
                  </a:cubicBezTo>
                  <a:cubicBezTo>
                    <a:pt x="102797" y="59454"/>
                    <a:pt x="102797" y="59454"/>
                    <a:pt x="102797" y="59454"/>
                  </a:cubicBezTo>
                  <a:cubicBezTo>
                    <a:pt x="102839" y="59286"/>
                    <a:pt x="102839" y="59160"/>
                    <a:pt x="102839" y="59034"/>
                  </a:cubicBezTo>
                  <a:cubicBezTo>
                    <a:pt x="102839" y="50265"/>
                    <a:pt x="102839" y="50265"/>
                    <a:pt x="102839" y="50265"/>
                  </a:cubicBezTo>
                  <a:cubicBezTo>
                    <a:pt x="102839" y="49384"/>
                    <a:pt x="102293" y="48587"/>
                    <a:pt x="101412" y="48293"/>
                  </a:cubicBezTo>
                  <a:cubicBezTo>
                    <a:pt x="95328" y="46237"/>
                    <a:pt x="95328" y="46237"/>
                    <a:pt x="95328" y="46237"/>
                  </a:cubicBezTo>
                  <a:cubicBezTo>
                    <a:pt x="87398" y="43384"/>
                    <a:pt x="87398" y="43384"/>
                    <a:pt x="87398" y="43384"/>
                  </a:cubicBezTo>
                  <a:cubicBezTo>
                    <a:pt x="85972" y="34825"/>
                    <a:pt x="85972" y="34825"/>
                    <a:pt x="85972" y="34825"/>
                  </a:cubicBezTo>
                  <a:cubicBezTo>
                    <a:pt x="88153" y="26181"/>
                    <a:pt x="88153" y="26181"/>
                    <a:pt x="88153" y="26181"/>
                  </a:cubicBezTo>
                  <a:cubicBezTo>
                    <a:pt x="98223" y="19384"/>
                    <a:pt x="98223" y="19384"/>
                    <a:pt x="98223" y="19384"/>
                  </a:cubicBezTo>
                  <a:cubicBezTo>
                    <a:pt x="109048" y="29580"/>
                    <a:pt x="115804" y="44013"/>
                    <a:pt x="115804" y="60000"/>
                  </a:cubicBezTo>
                  <a:cubicBezTo>
                    <a:pt x="115804" y="67552"/>
                    <a:pt x="114293" y="74769"/>
                    <a:pt x="111566" y="8131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7" name="Shape 1176"/>
            <p:cNvSpPr/>
            <p:nvPr/>
          </p:nvSpPr>
          <p:spPr>
            <a:xfrm>
              <a:off x="3354" y="2344"/>
              <a:ext cx="1043" cy="1613"/>
            </a:xfrm>
            <a:custGeom>
              <a:avLst/>
              <a:gdLst/>
              <a:ahLst/>
              <a:cxnLst/>
              <a:rect l="0" t="0" r="0" b="0"/>
              <a:pathLst>
                <a:path w="120000" h="120000" extrusionOk="0">
                  <a:moveTo>
                    <a:pt x="68000" y="1685"/>
                  </a:moveTo>
                  <a:cubicBezTo>
                    <a:pt x="66434" y="561"/>
                    <a:pt x="64173" y="0"/>
                    <a:pt x="61913" y="0"/>
                  </a:cubicBezTo>
                  <a:cubicBezTo>
                    <a:pt x="29739" y="0"/>
                    <a:pt x="29739" y="0"/>
                    <a:pt x="29739" y="0"/>
                  </a:cubicBezTo>
                  <a:cubicBezTo>
                    <a:pt x="27478" y="0"/>
                    <a:pt x="25217" y="561"/>
                    <a:pt x="23652" y="1685"/>
                  </a:cubicBezTo>
                  <a:cubicBezTo>
                    <a:pt x="2608" y="15168"/>
                    <a:pt x="2608" y="15168"/>
                    <a:pt x="2608" y="15168"/>
                  </a:cubicBezTo>
                  <a:cubicBezTo>
                    <a:pt x="869" y="16292"/>
                    <a:pt x="0" y="17640"/>
                    <a:pt x="0" y="19213"/>
                  </a:cubicBezTo>
                  <a:cubicBezTo>
                    <a:pt x="0" y="30786"/>
                    <a:pt x="0" y="30786"/>
                    <a:pt x="0" y="30786"/>
                  </a:cubicBezTo>
                  <a:cubicBezTo>
                    <a:pt x="0" y="32247"/>
                    <a:pt x="869" y="33707"/>
                    <a:pt x="2608" y="34719"/>
                  </a:cubicBezTo>
                  <a:cubicBezTo>
                    <a:pt x="28347" y="51460"/>
                    <a:pt x="28347" y="51460"/>
                    <a:pt x="28347" y="51460"/>
                  </a:cubicBezTo>
                  <a:cubicBezTo>
                    <a:pt x="28347" y="104157"/>
                    <a:pt x="28347" y="104157"/>
                    <a:pt x="28347" y="104157"/>
                  </a:cubicBezTo>
                  <a:cubicBezTo>
                    <a:pt x="28347" y="105617"/>
                    <a:pt x="29391" y="107078"/>
                    <a:pt x="30956" y="108089"/>
                  </a:cubicBezTo>
                  <a:cubicBezTo>
                    <a:pt x="46782" y="118314"/>
                    <a:pt x="46782" y="118314"/>
                    <a:pt x="46782" y="118314"/>
                  </a:cubicBezTo>
                  <a:cubicBezTo>
                    <a:pt x="48521" y="119438"/>
                    <a:pt x="50608" y="120000"/>
                    <a:pt x="52869" y="120000"/>
                  </a:cubicBezTo>
                  <a:cubicBezTo>
                    <a:pt x="55130" y="120000"/>
                    <a:pt x="57391" y="119438"/>
                    <a:pt x="59130" y="118314"/>
                  </a:cubicBezTo>
                  <a:cubicBezTo>
                    <a:pt x="60695" y="117303"/>
                    <a:pt x="60695" y="117303"/>
                    <a:pt x="60695" y="117303"/>
                  </a:cubicBezTo>
                  <a:cubicBezTo>
                    <a:pt x="62260" y="116179"/>
                    <a:pt x="63130" y="114831"/>
                    <a:pt x="63130" y="113258"/>
                  </a:cubicBezTo>
                  <a:cubicBezTo>
                    <a:pt x="63130" y="97303"/>
                    <a:pt x="63130" y="97303"/>
                    <a:pt x="63130" y="97303"/>
                  </a:cubicBezTo>
                  <a:cubicBezTo>
                    <a:pt x="74782" y="89775"/>
                    <a:pt x="74782" y="89775"/>
                    <a:pt x="74782" y="89775"/>
                  </a:cubicBezTo>
                  <a:cubicBezTo>
                    <a:pt x="76521" y="88764"/>
                    <a:pt x="77391" y="87303"/>
                    <a:pt x="77391" y="85842"/>
                  </a:cubicBezTo>
                  <a:cubicBezTo>
                    <a:pt x="77391" y="78988"/>
                    <a:pt x="77391" y="78988"/>
                    <a:pt x="77391" y="78988"/>
                  </a:cubicBezTo>
                  <a:cubicBezTo>
                    <a:pt x="117391" y="53033"/>
                    <a:pt x="117391" y="53033"/>
                    <a:pt x="117391" y="53033"/>
                  </a:cubicBezTo>
                  <a:cubicBezTo>
                    <a:pt x="119130" y="52022"/>
                    <a:pt x="120000" y="50561"/>
                    <a:pt x="120000" y="49101"/>
                  </a:cubicBezTo>
                  <a:cubicBezTo>
                    <a:pt x="120000" y="37528"/>
                    <a:pt x="120000" y="37528"/>
                    <a:pt x="120000" y="37528"/>
                  </a:cubicBezTo>
                  <a:cubicBezTo>
                    <a:pt x="120000" y="36067"/>
                    <a:pt x="119130" y="34606"/>
                    <a:pt x="117391" y="33595"/>
                  </a:cubicBezTo>
                  <a:lnTo>
                    <a:pt x="68000" y="1685"/>
                  </a:lnTo>
                  <a:close/>
                  <a:moveTo>
                    <a:pt x="102608" y="46741"/>
                  </a:moveTo>
                  <a:cubicBezTo>
                    <a:pt x="62608" y="72696"/>
                    <a:pt x="62608" y="72696"/>
                    <a:pt x="62608" y="72696"/>
                  </a:cubicBezTo>
                  <a:cubicBezTo>
                    <a:pt x="60869" y="73707"/>
                    <a:pt x="60000" y="75168"/>
                    <a:pt x="60000" y="76629"/>
                  </a:cubicBezTo>
                  <a:cubicBezTo>
                    <a:pt x="60000" y="83483"/>
                    <a:pt x="60000" y="83483"/>
                    <a:pt x="60000" y="83483"/>
                  </a:cubicBezTo>
                  <a:cubicBezTo>
                    <a:pt x="48347" y="91011"/>
                    <a:pt x="48347" y="91011"/>
                    <a:pt x="48347" y="91011"/>
                  </a:cubicBezTo>
                  <a:cubicBezTo>
                    <a:pt x="46782" y="92022"/>
                    <a:pt x="45913" y="93370"/>
                    <a:pt x="45739" y="94719"/>
                  </a:cubicBezTo>
                  <a:cubicBezTo>
                    <a:pt x="45739" y="49101"/>
                    <a:pt x="45739" y="49101"/>
                    <a:pt x="45739" y="49101"/>
                  </a:cubicBezTo>
                  <a:cubicBezTo>
                    <a:pt x="45739" y="47640"/>
                    <a:pt x="44869" y="46179"/>
                    <a:pt x="43304" y="45168"/>
                  </a:cubicBezTo>
                  <a:cubicBezTo>
                    <a:pt x="17391" y="28426"/>
                    <a:pt x="17391" y="28426"/>
                    <a:pt x="17391" y="28426"/>
                  </a:cubicBezTo>
                  <a:cubicBezTo>
                    <a:pt x="17391" y="21460"/>
                    <a:pt x="17391" y="21460"/>
                    <a:pt x="17391" y="21460"/>
                  </a:cubicBezTo>
                  <a:cubicBezTo>
                    <a:pt x="33391" y="11235"/>
                    <a:pt x="33391" y="11235"/>
                    <a:pt x="33391" y="11235"/>
                  </a:cubicBezTo>
                  <a:cubicBezTo>
                    <a:pt x="58260" y="11235"/>
                    <a:pt x="58260" y="11235"/>
                    <a:pt x="58260" y="11235"/>
                  </a:cubicBezTo>
                  <a:cubicBezTo>
                    <a:pt x="102608" y="39887"/>
                    <a:pt x="102608" y="39887"/>
                    <a:pt x="102608" y="39887"/>
                  </a:cubicBezTo>
                  <a:lnTo>
                    <a:pt x="102608" y="46741"/>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8" name="Shape 1177"/>
          <p:cNvGrpSpPr/>
          <p:nvPr/>
        </p:nvGrpSpPr>
        <p:grpSpPr>
          <a:xfrm>
            <a:off x="2514078" y="4193173"/>
            <a:ext cx="382638" cy="349618"/>
            <a:chOff x="1473" y="1"/>
            <a:chExt cx="4728" cy="4320"/>
          </a:xfrm>
        </p:grpSpPr>
        <p:sp>
          <p:nvSpPr>
            <p:cNvPr id="49" name="Shape 1178"/>
            <p:cNvSpPr/>
            <p:nvPr/>
          </p:nvSpPr>
          <p:spPr>
            <a:xfrm>
              <a:off x="3229" y="573"/>
              <a:ext cx="1215" cy="1344"/>
            </a:xfrm>
            <a:custGeom>
              <a:avLst/>
              <a:gdLst/>
              <a:ahLst/>
              <a:cxnLst/>
              <a:rect l="0" t="0" r="0" b="0"/>
              <a:pathLst>
                <a:path w="120000" h="120000" extrusionOk="0">
                  <a:moveTo>
                    <a:pt x="59999" y="119999"/>
                  </a:moveTo>
                  <a:cubicBezTo>
                    <a:pt x="93126" y="119999"/>
                    <a:pt x="119999" y="93061"/>
                    <a:pt x="119999" y="59999"/>
                  </a:cubicBezTo>
                  <a:cubicBezTo>
                    <a:pt x="119999" y="26938"/>
                    <a:pt x="93126" y="0"/>
                    <a:pt x="59999" y="0"/>
                  </a:cubicBezTo>
                  <a:cubicBezTo>
                    <a:pt x="26873" y="0"/>
                    <a:pt x="0" y="26938"/>
                    <a:pt x="0" y="59999"/>
                  </a:cubicBezTo>
                  <a:cubicBezTo>
                    <a:pt x="0" y="93061"/>
                    <a:pt x="26873" y="119999"/>
                    <a:pt x="59999" y="119999"/>
                  </a:cubicBezTo>
                  <a:close/>
                  <a:moveTo>
                    <a:pt x="30084" y="27857"/>
                  </a:moveTo>
                  <a:cubicBezTo>
                    <a:pt x="38197" y="19744"/>
                    <a:pt x="48845" y="15306"/>
                    <a:pt x="59999" y="15306"/>
                  </a:cubicBezTo>
                  <a:cubicBezTo>
                    <a:pt x="71154" y="15306"/>
                    <a:pt x="81802" y="19744"/>
                    <a:pt x="89915" y="27857"/>
                  </a:cubicBezTo>
                  <a:cubicBezTo>
                    <a:pt x="98535" y="36428"/>
                    <a:pt x="103098" y="47755"/>
                    <a:pt x="103098" y="59999"/>
                  </a:cubicBezTo>
                  <a:cubicBezTo>
                    <a:pt x="103098" y="72244"/>
                    <a:pt x="98535"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0" name="Shape 1179"/>
            <p:cNvSpPr/>
            <p:nvPr/>
          </p:nvSpPr>
          <p:spPr>
            <a:xfrm>
              <a:off x="2725" y="1904"/>
              <a:ext cx="2229" cy="1097"/>
            </a:xfrm>
            <a:custGeom>
              <a:avLst/>
              <a:gdLst/>
              <a:ahLst/>
              <a:cxnLst/>
              <a:rect l="0" t="0" r="0" b="0"/>
              <a:pathLst>
                <a:path w="120000" h="120000" extrusionOk="0">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99" y="108375"/>
                  </a:cubicBezTo>
                  <a:cubicBezTo>
                    <a:pt x="26933" y="117000"/>
                    <a:pt x="43074" y="120000"/>
                    <a:pt x="57647" y="120000"/>
                  </a:cubicBezTo>
                  <a:cubicBezTo>
                    <a:pt x="80338" y="120000"/>
                    <a:pt x="99246" y="112687"/>
                    <a:pt x="108839" y="108187"/>
                  </a:cubicBezTo>
                  <a:cubicBezTo>
                    <a:pt x="115664" y="105000"/>
                    <a:pt x="120000" y="92062"/>
                    <a:pt x="118985" y="78187"/>
                  </a:cubicBezTo>
                  <a:cubicBezTo>
                    <a:pt x="117509" y="56250"/>
                    <a:pt x="111329" y="16875"/>
                    <a:pt x="86794" y="0"/>
                  </a:cubicBezTo>
                  <a:close/>
                  <a:moveTo>
                    <a:pt x="106810" y="90000"/>
                  </a:moveTo>
                  <a:cubicBezTo>
                    <a:pt x="97863" y="94125"/>
                    <a:pt x="79600" y="101250"/>
                    <a:pt x="57647" y="101250"/>
                  </a:cubicBezTo>
                  <a:cubicBezTo>
                    <a:pt x="41783" y="101250"/>
                    <a:pt x="26748" y="97500"/>
                    <a:pt x="13005" y="90187"/>
                  </a:cubicBezTo>
                  <a:cubicBezTo>
                    <a:pt x="10976" y="89250"/>
                    <a:pt x="9777" y="85312"/>
                    <a:pt x="10053" y="81000"/>
                  </a:cubicBezTo>
                  <a:cubicBezTo>
                    <a:pt x="10607" y="72375"/>
                    <a:pt x="12175" y="59625"/>
                    <a:pt x="16049" y="47625"/>
                  </a:cubicBezTo>
                  <a:cubicBezTo>
                    <a:pt x="19923" y="35812"/>
                    <a:pt x="25457" y="26812"/>
                    <a:pt x="32559" y="20625"/>
                  </a:cubicBezTo>
                  <a:cubicBezTo>
                    <a:pt x="34496" y="22500"/>
                    <a:pt x="37079" y="25125"/>
                    <a:pt x="39846" y="27750"/>
                  </a:cubicBezTo>
                  <a:cubicBezTo>
                    <a:pt x="51744" y="38812"/>
                    <a:pt x="57002" y="40125"/>
                    <a:pt x="59953" y="40125"/>
                  </a:cubicBezTo>
                  <a:cubicBezTo>
                    <a:pt x="62905" y="40125"/>
                    <a:pt x="68162" y="38812"/>
                    <a:pt x="80153" y="27750"/>
                  </a:cubicBezTo>
                  <a:cubicBezTo>
                    <a:pt x="82920" y="25125"/>
                    <a:pt x="85411" y="22500"/>
                    <a:pt x="87440" y="20625"/>
                  </a:cubicBezTo>
                  <a:cubicBezTo>
                    <a:pt x="94450" y="26812"/>
                    <a:pt x="99984" y="35812"/>
                    <a:pt x="103858" y="47625"/>
                  </a:cubicBezTo>
                  <a:cubicBezTo>
                    <a:pt x="107732" y="59625"/>
                    <a:pt x="109300" y="72187"/>
                    <a:pt x="109853" y="80812"/>
                  </a:cubicBezTo>
                  <a:cubicBezTo>
                    <a:pt x="110222" y="85125"/>
                    <a:pt x="108839" y="89062"/>
                    <a:pt x="106810" y="9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1" name="Shape 1180"/>
            <p:cNvSpPr/>
            <p:nvPr/>
          </p:nvSpPr>
          <p:spPr>
            <a:xfrm>
              <a:off x="1473" y="1"/>
              <a:ext cx="4728" cy="3544"/>
            </a:xfrm>
            <a:custGeom>
              <a:avLst/>
              <a:gdLst/>
              <a:ahLst/>
              <a:cxnLst/>
              <a:rect l="0" t="0" r="0" b="0"/>
              <a:pathLst>
                <a:path w="120000" h="120000" extrusionOk="0">
                  <a:moveTo>
                    <a:pt x="109434" y="0"/>
                  </a:moveTo>
                  <a:cubicBezTo>
                    <a:pt x="10565" y="0"/>
                    <a:pt x="10565" y="0"/>
                    <a:pt x="10565" y="0"/>
                  </a:cubicBezTo>
                  <a:cubicBezTo>
                    <a:pt x="4739" y="0"/>
                    <a:pt x="0" y="6324"/>
                    <a:pt x="0" y="14100"/>
                  </a:cubicBezTo>
                  <a:cubicBezTo>
                    <a:pt x="0" y="105899"/>
                    <a:pt x="0" y="105899"/>
                    <a:pt x="0" y="105899"/>
                  </a:cubicBezTo>
                  <a:cubicBezTo>
                    <a:pt x="0" y="113675"/>
                    <a:pt x="4739" y="120000"/>
                    <a:pt x="10565" y="120000"/>
                  </a:cubicBezTo>
                  <a:cubicBezTo>
                    <a:pt x="109434" y="120000"/>
                    <a:pt x="109434" y="120000"/>
                    <a:pt x="109434" y="120000"/>
                  </a:cubicBezTo>
                  <a:cubicBezTo>
                    <a:pt x="115260" y="120000"/>
                    <a:pt x="120000" y="113675"/>
                    <a:pt x="120000" y="105899"/>
                  </a:cubicBezTo>
                  <a:cubicBezTo>
                    <a:pt x="120000" y="14100"/>
                    <a:pt x="120000" y="14100"/>
                    <a:pt x="120000" y="14100"/>
                  </a:cubicBezTo>
                  <a:cubicBezTo>
                    <a:pt x="120000" y="6324"/>
                    <a:pt x="115260" y="0"/>
                    <a:pt x="109434" y="0"/>
                  </a:cubicBezTo>
                  <a:close/>
                  <a:moveTo>
                    <a:pt x="115652" y="105899"/>
                  </a:moveTo>
                  <a:cubicBezTo>
                    <a:pt x="115652" y="110483"/>
                    <a:pt x="112869" y="114197"/>
                    <a:pt x="109434" y="114197"/>
                  </a:cubicBezTo>
                  <a:cubicBezTo>
                    <a:pt x="10565" y="114197"/>
                    <a:pt x="10565" y="114197"/>
                    <a:pt x="10565" y="114197"/>
                  </a:cubicBezTo>
                  <a:cubicBezTo>
                    <a:pt x="7130" y="114197"/>
                    <a:pt x="4347" y="110483"/>
                    <a:pt x="4347" y="105899"/>
                  </a:cubicBezTo>
                  <a:cubicBezTo>
                    <a:pt x="4347" y="14100"/>
                    <a:pt x="4347" y="14100"/>
                    <a:pt x="4347" y="14100"/>
                  </a:cubicBezTo>
                  <a:cubicBezTo>
                    <a:pt x="4347" y="9516"/>
                    <a:pt x="7130" y="5802"/>
                    <a:pt x="10565" y="5802"/>
                  </a:cubicBezTo>
                  <a:cubicBezTo>
                    <a:pt x="109434" y="5802"/>
                    <a:pt x="109434" y="5802"/>
                    <a:pt x="109434" y="5802"/>
                  </a:cubicBezTo>
                  <a:cubicBezTo>
                    <a:pt x="112869" y="5802"/>
                    <a:pt x="115652" y="9516"/>
                    <a:pt x="115652" y="14100"/>
                  </a:cubicBezTo>
                  <a:lnTo>
                    <a:pt x="115652" y="105899"/>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2" name="Shape 1181"/>
            <p:cNvSpPr/>
            <p:nvPr/>
          </p:nvSpPr>
          <p:spPr>
            <a:xfrm>
              <a:off x="3073" y="3752"/>
              <a:ext cx="1527" cy="171"/>
            </a:xfrm>
            <a:custGeom>
              <a:avLst/>
              <a:gdLst/>
              <a:ahLst/>
              <a:cxnLst/>
              <a:rect l="0" t="0" r="0" b="0"/>
              <a:pathLst>
                <a:path w="120000" h="120000" extrusionOk="0">
                  <a:moveTo>
                    <a:pt x="113273" y="120000"/>
                  </a:moveTo>
                  <a:cubicBezTo>
                    <a:pt x="117040" y="120000"/>
                    <a:pt x="119999" y="92400"/>
                    <a:pt x="119999" y="60000"/>
                  </a:cubicBezTo>
                  <a:cubicBezTo>
                    <a:pt x="119999" y="26400"/>
                    <a:pt x="117040" y="0"/>
                    <a:pt x="113273" y="0"/>
                  </a:cubicBezTo>
                  <a:cubicBezTo>
                    <a:pt x="6726" y="0"/>
                    <a:pt x="6726" y="0"/>
                    <a:pt x="6726" y="0"/>
                  </a:cubicBezTo>
                  <a:cubicBezTo>
                    <a:pt x="2959" y="0"/>
                    <a:pt x="0" y="26400"/>
                    <a:pt x="0" y="60000"/>
                  </a:cubicBezTo>
                  <a:cubicBezTo>
                    <a:pt x="0" y="92400"/>
                    <a:pt x="2959" y="120000"/>
                    <a:pt x="6726" y="120000"/>
                  </a:cubicBezTo>
                  <a:lnTo>
                    <a:pt x="113273" y="12000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3" name="Shape 1182"/>
            <p:cNvSpPr/>
            <p:nvPr/>
          </p:nvSpPr>
          <p:spPr>
            <a:xfrm>
              <a:off x="2245" y="4150"/>
              <a:ext cx="3186" cy="172"/>
            </a:xfrm>
            <a:custGeom>
              <a:avLst/>
              <a:gdLst/>
              <a:ahLst/>
              <a:cxnLst/>
              <a:rect l="0" t="0" r="0" b="0"/>
              <a:pathLst>
                <a:path w="120000" h="120000" extrusionOk="0">
                  <a:moveTo>
                    <a:pt x="116774" y="0"/>
                  </a:moveTo>
                  <a:cubicBezTo>
                    <a:pt x="3225" y="0"/>
                    <a:pt x="3225" y="0"/>
                    <a:pt x="3225" y="0"/>
                  </a:cubicBezTo>
                  <a:cubicBezTo>
                    <a:pt x="1419" y="0"/>
                    <a:pt x="0" y="26400"/>
                    <a:pt x="0" y="60000"/>
                  </a:cubicBezTo>
                  <a:cubicBezTo>
                    <a:pt x="0" y="93600"/>
                    <a:pt x="1419" y="120000"/>
                    <a:pt x="3225" y="120000"/>
                  </a:cubicBezTo>
                  <a:cubicBezTo>
                    <a:pt x="116774" y="120000"/>
                    <a:pt x="116774" y="120000"/>
                    <a:pt x="116774" y="120000"/>
                  </a:cubicBezTo>
                  <a:cubicBezTo>
                    <a:pt x="118580" y="120000"/>
                    <a:pt x="120000" y="93600"/>
                    <a:pt x="120000" y="60000"/>
                  </a:cubicBezTo>
                  <a:cubicBezTo>
                    <a:pt x="120000" y="26400"/>
                    <a:pt x="118580" y="0"/>
                    <a:pt x="11677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54" name="Shape 1183"/>
          <p:cNvGrpSpPr/>
          <p:nvPr/>
        </p:nvGrpSpPr>
        <p:grpSpPr>
          <a:xfrm>
            <a:off x="2452446" y="4965352"/>
            <a:ext cx="494956" cy="284865"/>
            <a:chOff x="88" y="1"/>
            <a:chExt cx="7505" cy="4320"/>
          </a:xfrm>
        </p:grpSpPr>
        <p:sp>
          <p:nvSpPr>
            <p:cNvPr id="55" name="Shape 1184"/>
            <p:cNvSpPr/>
            <p:nvPr/>
          </p:nvSpPr>
          <p:spPr>
            <a:xfrm>
              <a:off x="88" y="1"/>
              <a:ext cx="7505" cy="4320"/>
            </a:xfrm>
            <a:custGeom>
              <a:avLst/>
              <a:gdLst/>
              <a:ahLst/>
              <a:cxnLst/>
              <a:rect l="0" t="0" r="0" b="0"/>
              <a:pathLst>
                <a:path w="120000" h="120000" extrusionOk="0">
                  <a:moveTo>
                    <a:pt x="118299" y="99408"/>
                  </a:moveTo>
                  <a:cubicBezTo>
                    <a:pt x="106938" y="99408"/>
                    <a:pt x="106938" y="99408"/>
                    <a:pt x="106938" y="99408"/>
                  </a:cubicBezTo>
                  <a:cubicBezTo>
                    <a:pt x="106938" y="14378"/>
                    <a:pt x="106938" y="14378"/>
                    <a:pt x="106938" y="14378"/>
                  </a:cubicBezTo>
                  <a:cubicBezTo>
                    <a:pt x="106938" y="6449"/>
                    <a:pt x="103231" y="0"/>
                    <a:pt x="98673" y="0"/>
                  </a:cubicBezTo>
                  <a:cubicBezTo>
                    <a:pt x="21326" y="0"/>
                    <a:pt x="21326" y="0"/>
                    <a:pt x="21326" y="0"/>
                  </a:cubicBezTo>
                  <a:cubicBezTo>
                    <a:pt x="16768" y="0"/>
                    <a:pt x="13061" y="6449"/>
                    <a:pt x="13061" y="14378"/>
                  </a:cubicBezTo>
                  <a:cubicBezTo>
                    <a:pt x="13061" y="99408"/>
                    <a:pt x="13061" y="99408"/>
                    <a:pt x="13061" y="99408"/>
                  </a:cubicBezTo>
                  <a:cubicBezTo>
                    <a:pt x="1700" y="99408"/>
                    <a:pt x="1700" y="99408"/>
                    <a:pt x="1700" y="99408"/>
                  </a:cubicBezTo>
                  <a:cubicBezTo>
                    <a:pt x="748" y="99408"/>
                    <a:pt x="0" y="100710"/>
                    <a:pt x="0" y="102366"/>
                  </a:cubicBezTo>
                  <a:cubicBezTo>
                    <a:pt x="0" y="112071"/>
                    <a:pt x="4557" y="120000"/>
                    <a:pt x="10136" y="120000"/>
                  </a:cubicBezTo>
                  <a:cubicBezTo>
                    <a:pt x="109863" y="120000"/>
                    <a:pt x="109863" y="120000"/>
                    <a:pt x="109863" y="120000"/>
                  </a:cubicBezTo>
                  <a:cubicBezTo>
                    <a:pt x="115442" y="120000"/>
                    <a:pt x="119999" y="112071"/>
                    <a:pt x="119999" y="102366"/>
                  </a:cubicBezTo>
                  <a:cubicBezTo>
                    <a:pt x="119999" y="100710"/>
                    <a:pt x="119251" y="99408"/>
                    <a:pt x="118299" y="99408"/>
                  </a:cubicBezTo>
                  <a:close/>
                  <a:moveTo>
                    <a:pt x="16462" y="14378"/>
                  </a:moveTo>
                  <a:cubicBezTo>
                    <a:pt x="16462" y="9704"/>
                    <a:pt x="18639" y="5917"/>
                    <a:pt x="21326" y="5917"/>
                  </a:cubicBezTo>
                  <a:cubicBezTo>
                    <a:pt x="98673" y="5917"/>
                    <a:pt x="98673" y="5917"/>
                    <a:pt x="98673" y="5917"/>
                  </a:cubicBezTo>
                  <a:cubicBezTo>
                    <a:pt x="101360" y="5917"/>
                    <a:pt x="103537" y="9704"/>
                    <a:pt x="103537" y="14378"/>
                  </a:cubicBezTo>
                  <a:cubicBezTo>
                    <a:pt x="103537" y="99408"/>
                    <a:pt x="103537" y="99408"/>
                    <a:pt x="103537" y="99408"/>
                  </a:cubicBezTo>
                  <a:cubicBezTo>
                    <a:pt x="16462" y="99408"/>
                    <a:pt x="16462" y="99408"/>
                    <a:pt x="16462" y="99408"/>
                  </a:cubicBezTo>
                  <a:lnTo>
                    <a:pt x="16462" y="14378"/>
                  </a:lnTo>
                  <a:close/>
                  <a:moveTo>
                    <a:pt x="109863" y="114082"/>
                  </a:moveTo>
                  <a:cubicBezTo>
                    <a:pt x="10136" y="114082"/>
                    <a:pt x="10136" y="114082"/>
                    <a:pt x="10136" y="114082"/>
                  </a:cubicBezTo>
                  <a:cubicBezTo>
                    <a:pt x="7006" y="114082"/>
                    <a:pt x="4353" y="110355"/>
                    <a:pt x="3605" y="105325"/>
                  </a:cubicBezTo>
                  <a:cubicBezTo>
                    <a:pt x="116394" y="105325"/>
                    <a:pt x="116394" y="105325"/>
                    <a:pt x="116394" y="105325"/>
                  </a:cubicBezTo>
                  <a:cubicBezTo>
                    <a:pt x="115646" y="110355"/>
                    <a:pt x="112993" y="114082"/>
                    <a:pt x="109863" y="11408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6" name="Shape 1185"/>
            <p:cNvSpPr/>
            <p:nvPr/>
          </p:nvSpPr>
          <p:spPr>
            <a:xfrm>
              <a:off x="2459" y="532"/>
              <a:ext cx="2765" cy="2768"/>
            </a:xfrm>
            <a:custGeom>
              <a:avLst/>
              <a:gdLst/>
              <a:ahLst/>
              <a:cxnLst/>
              <a:rect l="0" t="0" r="0" b="0"/>
              <a:pathLst>
                <a:path w="120000" h="120000" extrusionOk="0">
                  <a:moveTo>
                    <a:pt x="60000" y="0"/>
                  </a:moveTo>
                  <a:cubicBezTo>
                    <a:pt x="26953" y="0"/>
                    <a:pt x="0" y="26861"/>
                    <a:pt x="0" y="60000"/>
                  </a:cubicBezTo>
                  <a:cubicBezTo>
                    <a:pt x="0" y="93046"/>
                    <a:pt x="26953" y="120000"/>
                    <a:pt x="60000" y="120000"/>
                  </a:cubicBezTo>
                  <a:cubicBezTo>
                    <a:pt x="93046" y="120000"/>
                    <a:pt x="120000" y="93046"/>
                    <a:pt x="120000" y="60000"/>
                  </a:cubicBezTo>
                  <a:cubicBezTo>
                    <a:pt x="120000" y="26861"/>
                    <a:pt x="93046" y="0"/>
                    <a:pt x="60000" y="0"/>
                  </a:cubicBezTo>
                  <a:close/>
                  <a:moveTo>
                    <a:pt x="38676" y="33415"/>
                  </a:moveTo>
                  <a:cubicBezTo>
                    <a:pt x="49753" y="44400"/>
                    <a:pt x="49753" y="44400"/>
                    <a:pt x="49753" y="44400"/>
                  </a:cubicBezTo>
                  <a:cubicBezTo>
                    <a:pt x="51507" y="46246"/>
                    <a:pt x="54461" y="46246"/>
                    <a:pt x="56215" y="44400"/>
                  </a:cubicBezTo>
                  <a:cubicBezTo>
                    <a:pt x="58153" y="42461"/>
                    <a:pt x="58153" y="42461"/>
                    <a:pt x="58153" y="42461"/>
                  </a:cubicBezTo>
                  <a:cubicBezTo>
                    <a:pt x="59076" y="43384"/>
                    <a:pt x="59076" y="43384"/>
                    <a:pt x="59076" y="43384"/>
                  </a:cubicBezTo>
                  <a:cubicBezTo>
                    <a:pt x="59076" y="44030"/>
                    <a:pt x="59076" y="44030"/>
                    <a:pt x="59076" y="44030"/>
                  </a:cubicBezTo>
                  <a:cubicBezTo>
                    <a:pt x="58153" y="44215"/>
                    <a:pt x="57230" y="44584"/>
                    <a:pt x="56584" y="45323"/>
                  </a:cubicBezTo>
                  <a:cubicBezTo>
                    <a:pt x="50123" y="51784"/>
                    <a:pt x="50123" y="51784"/>
                    <a:pt x="50123" y="51784"/>
                  </a:cubicBezTo>
                  <a:cubicBezTo>
                    <a:pt x="49476" y="51784"/>
                    <a:pt x="49476" y="51784"/>
                    <a:pt x="49476" y="51784"/>
                  </a:cubicBezTo>
                  <a:cubicBezTo>
                    <a:pt x="48184" y="51784"/>
                    <a:pt x="47076" y="52246"/>
                    <a:pt x="46153" y="53076"/>
                  </a:cubicBezTo>
                  <a:cubicBezTo>
                    <a:pt x="40800" y="58523"/>
                    <a:pt x="40800" y="58523"/>
                    <a:pt x="40800" y="58523"/>
                  </a:cubicBezTo>
                  <a:cubicBezTo>
                    <a:pt x="37107" y="53630"/>
                    <a:pt x="37107" y="53630"/>
                    <a:pt x="37107" y="53630"/>
                  </a:cubicBezTo>
                  <a:cubicBezTo>
                    <a:pt x="36184" y="52430"/>
                    <a:pt x="34800" y="51784"/>
                    <a:pt x="33415" y="51784"/>
                  </a:cubicBezTo>
                  <a:cubicBezTo>
                    <a:pt x="31384" y="51784"/>
                    <a:pt x="31384" y="51784"/>
                    <a:pt x="31384" y="51784"/>
                  </a:cubicBezTo>
                  <a:cubicBezTo>
                    <a:pt x="31384" y="51138"/>
                    <a:pt x="31384" y="51138"/>
                    <a:pt x="31384" y="51138"/>
                  </a:cubicBezTo>
                  <a:cubicBezTo>
                    <a:pt x="32584" y="49938"/>
                    <a:pt x="32584" y="49938"/>
                    <a:pt x="32584" y="49938"/>
                  </a:cubicBezTo>
                  <a:cubicBezTo>
                    <a:pt x="33507" y="49015"/>
                    <a:pt x="33969" y="47907"/>
                    <a:pt x="33969" y="46615"/>
                  </a:cubicBezTo>
                  <a:cubicBezTo>
                    <a:pt x="33969" y="42092"/>
                    <a:pt x="33969" y="42092"/>
                    <a:pt x="33969" y="42092"/>
                  </a:cubicBezTo>
                  <a:cubicBezTo>
                    <a:pt x="33969" y="40892"/>
                    <a:pt x="33507" y="39692"/>
                    <a:pt x="32584" y="38861"/>
                  </a:cubicBezTo>
                  <a:cubicBezTo>
                    <a:pt x="31384" y="37661"/>
                    <a:pt x="31384" y="37661"/>
                    <a:pt x="31384" y="37661"/>
                  </a:cubicBezTo>
                  <a:cubicBezTo>
                    <a:pt x="31384" y="31753"/>
                    <a:pt x="31384" y="31753"/>
                    <a:pt x="31384" y="31753"/>
                  </a:cubicBezTo>
                  <a:cubicBezTo>
                    <a:pt x="31384" y="30553"/>
                    <a:pt x="30830" y="29353"/>
                    <a:pt x="30000" y="28523"/>
                  </a:cubicBezTo>
                  <a:cubicBezTo>
                    <a:pt x="28153" y="26676"/>
                    <a:pt x="28153" y="26676"/>
                    <a:pt x="28153" y="26676"/>
                  </a:cubicBezTo>
                  <a:cubicBezTo>
                    <a:pt x="38861" y="26676"/>
                    <a:pt x="38861" y="26676"/>
                    <a:pt x="38861" y="26676"/>
                  </a:cubicBezTo>
                  <a:cubicBezTo>
                    <a:pt x="38676" y="26861"/>
                    <a:pt x="38676" y="26861"/>
                    <a:pt x="38676" y="26861"/>
                  </a:cubicBezTo>
                  <a:cubicBezTo>
                    <a:pt x="36923" y="28615"/>
                    <a:pt x="36923" y="31569"/>
                    <a:pt x="38676" y="33415"/>
                  </a:cubicBezTo>
                  <a:close/>
                  <a:moveTo>
                    <a:pt x="16800" y="86584"/>
                  </a:moveTo>
                  <a:cubicBezTo>
                    <a:pt x="18923" y="85015"/>
                    <a:pt x="18923" y="85015"/>
                    <a:pt x="18923" y="85015"/>
                  </a:cubicBezTo>
                  <a:cubicBezTo>
                    <a:pt x="21784" y="86584"/>
                    <a:pt x="21784" y="86584"/>
                    <a:pt x="21784" y="86584"/>
                  </a:cubicBezTo>
                  <a:cubicBezTo>
                    <a:pt x="24000" y="92769"/>
                    <a:pt x="24000" y="92769"/>
                    <a:pt x="24000" y="92769"/>
                  </a:cubicBezTo>
                  <a:cubicBezTo>
                    <a:pt x="23169" y="94892"/>
                    <a:pt x="23169" y="94892"/>
                    <a:pt x="23169" y="94892"/>
                  </a:cubicBezTo>
                  <a:cubicBezTo>
                    <a:pt x="20769" y="92400"/>
                    <a:pt x="18646" y="89630"/>
                    <a:pt x="16800" y="86584"/>
                  </a:cubicBezTo>
                  <a:close/>
                  <a:moveTo>
                    <a:pt x="60000" y="110769"/>
                  </a:moveTo>
                  <a:cubicBezTo>
                    <a:pt x="49015" y="110769"/>
                    <a:pt x="38861" y="107261"/>
                    <a:pt x="30553" y="101353"/>
                  </a:cubicBezTo>
                  <a:cubicBezTo>
                    <a:pt x="33230" y="94430"/>
                    <a:pt x="33230" y="94430"/>
                    <a:pt x="33230" y="94430"/>
                  </a:cubicBezTo>
                  <a:cubicBezTo>
                    <a:pt x="33600" y="93415"/>
                    <a:pt x="33600" y="92307"/>
                    <a:pt x="33230" y="91292"/>
                  </a:cubicBezTo>
                  <a:cubicBezTo>
                    <a:pt x="29907" y="81876"/>
                    <a:pt x="29907" y="81876"/>
                    <a:pt x="29907" y="81876"/>
                  </a:cubicBezTo>
                  <a:cubicBezTo>
                    <a:pt x="29538" y="80769"/>
                    <a:pt x="28800" y="79846"/>
                    <a:pt x="27784" y="79292"/>
                  </a:cubicBezTo>
                  <a:cubicBezTo>
                    <a:pt x="20676" y="75507"/>
                    <a:pt x="20676" y="75507"/>
                    <a:pt x="20676" y="75507"/>
                  </a:cubicBezTo>
                  <a:cubicBezTo>
                    <a:pt x="19107" y="74676"/>
                    <a:pt x="17261" y="74861"/>
                    <a:pt x="15784" y="75876"/>
                  </a:cubicBezTo>
                  <a:cubicBezTo>
                    <a:pt x="12646" y="78276"/>
                    <a:pt x="12646" y="78276"/>
                    <a:pt x="12646" y="78276"/>
                  </a:cubicBezTo>
                  <a:cubicBezTo>
                    <a:pt x="10430" y="72553"/>
                    <a:pt x="9230" y="66369"/>
                    <a:pt x="9230" y="60000"/>
                  </a:cubicBezTo>
                  <a:cubicBezTo>
                    <a:pt x="9230" y="48923"/>
                    <a:pt x="12738" y="38676"/>
                    <a:pt x="18830" y="30369"/>
                  </a:cubicBezTo>
                  <a:cubicBezTo>
                    <a:pt x="22153" y="33692"/>
                    <a:pt x="22153" y="33692"/>
                    <a:pt x="22153" y="33692"/>
                  </a:cubicBezTo>
                  <a:cubicBezTo>
                    <a:pt x="22153" y="39507"/>
                    <a:pt x="22153" y="39507"/>
                    <a:pt x="22153" y="39507"/>
                  </a:cubicBezTo>
                  <a:cubicBezTo>
                    <a:pt x="22153" y="40800"/>
                    <a:pt x="22615" y="41907"/>
                    <a:pt x="23446" y="42830"/>
                  </a:cubicBezTo>
                  <a:cubicBezTo>
                    <a:pt x="24738" y="44030"/>
                    <a:pt x="24738" y="44030"/>
                    <a:pt x="24738" y="44030"/>
                  </a:cubicBezTo>
                  <a:cubicBezTo>
                    <a:pt x="24738" y="44769"/>
                    <a:pt x="24738" y="44769"/>
                    <a:pt x="24738" y="44769"/>
                  </a:cubicBezTo>
                  <a:cubicBezTo>
                    <a:pt x="23446" y="45969"/>
                    <a:pt x="23446" y="45969"/>
                    <a:pt x="23446" y="45969"/>
                  </a:cubicBezTo>
                  <a:cubicBezTo>
                    <a:pt x="22615" y="46800"/>
                    <a:pt x="22153" y="48000"/>
                    <a:pt x="22153" y="49200"/>
                  </a:cubicBezTo>
                  <a:cubicBezTo>
                    <a:pt x="22153" y="55107"/>
                    <a:pt x="22153" y="55107"/>
                    <a:pt x="22153" y="55107"/>
                  </a:cubicBezTo>
                  <a:cubicBezTo>
                    <a:pt x="22153" y="56307"/>
                    <a:pt x="22615" y="57507"/>
                    <a:pt x="23446" y="58338"/>
                  </a:cubicBezTo>
                  <a:cubicBezTo>
                    <a:pt x="24738" y="59630"/>
                    <a:pt x="24738" y="59630"/>
                    <a:pt x="24738" y="59630"/>
                  </a:cubicBezTo>
                  <a:cubicBezTo>
                    <a:pt x="25569" y="60461"/>
                    <a:pt x="26769" y="61015"/>
                    <a:pt x="27969" y="61015"/>
                  </a:cubicBezTo>
                  <a:cubicBezTo>
                    <a:pt x="31107" y="61015"/>
                    <a:pt x="31107" y="61015"/>
                    <a:pt x="31107" y="61015"/>
                  </a:cubicBezTo>
                  <a:cubicBezTo>
                    <a:pt x="37476" y="69507"/>
                    <a:pt x="37476" y="69507"/>
                    <a:pt x="37476" y="69507"/>
                  </a:cubicBezTo>
                  <a:cubicBezTo>
                    <a:pt x="38307" y="70707"/>
                    <a:pt x="39692" y="71353"/>
                    <a:pt x="41169" y="71353"/>
                  </a:cubicBezTo>
                  <a:cubicBezTo>
                    <a:pt x="41630" y="71353"/>
                    <a:pt x="41630" y="71353"/>
                    <a:pt x="41630" y="71353"/>
                  </a:cubicBezTo>
                  <a:cubicBezTo>
                    <a:pt x="42923" y="71353"/>
                    <a:pt x="44030" y="70892"/>
                    <a:pt x="44953" y="69969"/>
                  </a:cubicBezTo>
                  <a:cubicBezTo>
                    <a:pt x="46153" y="68769"/>
                    <a:pt x="46153" y="68769"/>
                    <a:pt x="46153" y="68769"/>
                  </a:cubicBezTo>
                  <a:cubicBezTo>
                    <a:pt x="46984" y="67938"/>
                    <a:pt x="47538" y="66738"/>
                    <a:pt x="47538" y="65538"/>
                  </a:cubicBezTo>
                  <a:cubicBezTo>
                    <a:pt x="47538" y="64800"/>
                    <a:pt x="47538" y="64800"/>
                    <a:pt x="47538" y="64800"/>
                  </a:cubicBezTo>
                  <a:cubicBezTo>
                    <a:pt x="51323" y="61015"/>
                    <a:pt x="51323" y="61015"/>
                    <a:pt x="51323" y="61015"/>
                  </a:cubicBezTo>
                  <a:cubicBezTo>
                    <a:pt x="53261" y="61015"/>
                    <a:pt x="53261" y="61015"/>
                    <a:pt x="53261" y="61015"/>
                  </a:cubicBezTo>
                  <a:cubicBezTo>
                    <a:pt x="55569" y="61015"/>
                    <a:pt x="57507" y="59261"/>
                    <a:pt x="57876" y="57046"/>
                  </a:cubicBezTo>
                  <a:cubicBezTo>
                    <a:pt x="61753" y="53169"/>
                    <a:pt x="61753" y="53169"/>
                    <a:pt x="61753" y="53169"/>
                  </a:cubicBezTo>
                  <a:cubicBezTo>
                    <a:pt x="63692" y="53169"/>
                    <a:pt x="63692" y="53169"/>
                    <a:pt x="63692" y="53169"/>
                  </a:cubicBezTo>
                  <a:cubicBezTo>
                    <a:pt x="66184" y="53169"/>
                    <a:pt x="68307" y="51138"/>
                    <a:pt x="68307" y="48553"/>
                  </a:cubicBezTo>
                  <a:cubicBezTo>
                    <a:pt x="68307" y="41446"/>
                    <a:pt x="68307" y="41446"/>
                    <a:pt x="68307" y="41446"/>
                  </a:cubicBezTo>
                  <a:cubicBezTo>
                    <a:pt x="68307" y="40246"/>
                    <a:pt x="67846" y="39046"/>
                    <a:pt x="66923" y="38215"/>
                  </a:cubicBezTo>
                  <a:cubicBezTo>
                    <a:pt x="61476" y="32676"/>
                    <a:pt x="61476" y="32676"/>
                    <a:pt x="61476" y="32676"/>
                  </a:cubicBezTo>
                  <a:cubicBezTo>
                    <a:pt x="59630" y="30923"/>
                    <a:pt x="56769" y="30923"/>
                    <a:pt x="54923" y="32676"/>
                  </a:cubicBezTo>
                  <a:cubicBezTo>
                    <a:pt x="52984" y="34615"/>
                    <a:pt x="52984" y="34615"/>
                    <a:pt x="52984" y="34615"/>
                  </a:cubicBezTo>
                  <a:cubicBezTo>
                    <a:pt x="48461" y="30092"/>
                    <a:pt x="48461" y="30092"/>
                    <a:pt x="48461" y="30092"/>
                  </a:cubicBezTo>
                  <a:cubicBezTo>
                    <a:pt x="48738" y="29815"/>
                    <a:pt x="48738" y="29815"/>
                    <a:pt x="48738" y="29815"/>
                  </a:cubicBezTo>
                  <a:cubicBezTo>
                    <a:pt x="49661" y="28984"/>
                    <a:pt x="50123" y="27784"/>
                    <a:pt x="50123" y="26584"/>
                  </a:cubicBezTo>
                  <a:cubicBezTo>
                    <a:pt x="50123" y="23261"/>
                    <a:pt x="50123" y="23261"/>
                    <a:pt x="50123" y="23261"/>
                  </a:cubicBezTo>
                  <a:cubicBezTo>
                    <a:pt x="50123" y="22061"/>
                    <a:pt x="49661" y="20861"/>
                    <a:pt x="48738" y="20030"/>
                  </a:cubicBezTo>
                  <a:cubicBezTo>
                    <a:pt x="47538" y="18738"/>
                    <a:pt x="47538" y="18738"/>
                    <a:pt x="47538" y="18738"/>
                  </a:cubicBezTo>
                  <a:cubicBezTo>
                    <a:pt x="46615" y="17907"/>
                    <a:pt x="45507" y="17446"/>
                    <a:pt x="44215" y="17446"/>
                  </a:cubicBezTo>
                  <a:cubicBezTo>
                    <a:pt x="32400" y="17446"/>
                    <a:pt x="32400" y="17446"/>
                    <a:pt x="32400" y="17446"/>
                  </a:cubicBezTo>
                  <a:cubicBezTo>
                    <a:pt x="40338" y="12184"/>
                    <a:pt x="49846" y="9230"/>
                    <a:pt x="60000" y="9230"/>
                  </a:cubicBezTo>
                  <a:cubicBezTo>
                    <a:pt x="70707" y="9230"/>
                    <a:pt x="80769" y="12553"/>
                    <a:pt x="88984" y="18276"/>
                  </a:cubicBezTo>
                  <a:cubicBezTo>
                    <a:pt x="82615" y="22523"/>
                    <a:pt x="82615" y="22523"/>
                    <a:pt x="82615" y="22523"/>
                  </a:cubicBezTo>
                  <a:cubicBezTo>
                    <a:pt x="81692" y="23169"/>
                    <a:pt x="80953" y="24184"/>
                    <a:pt x="80676" y="25292"/>
                  </a:cubicBezTo>
                  <a:cubicBezTo>
                    <a:pt x="78276" y="34707"/>
                    <a:pt x="78276" y="34707"/>
                    <a:pt x="78276" y="34707"/>
                  </a:cubicBezTo>
                  <a:cubicBezTo>
                    <a:pt x="78184" y="35353"/>
                    <a:pt x="78092" y="36000"/>
                    <a:pt x="78276" y="36646"/>
                  </a:cubicBezTo>
                  <a:cubicBezTo>
                    <a:pt x="79846" y="46338"/>
                    <a:pt x="79846" y="46338"/>
                    <a:pt x="79846" y="46338"/>
                  </a:cubicBezTo>
                  <a:cubicBezTo>
                    <a:pt x="80123" y="48000"/>
                    <a:pt x="81323" y="49384"/>
                    <a:pt x="82892" y="49938"/>
                  </a:cubicBezTo>
                  <a:cubicBezTo>
                    <a:pt x="91569" y="53076"/>
                    <a:pt x="91569" y="53076"/>
                    <a:pt x="91569" y="53076"/>
                  </a:cubicBezTo>
                  <a:cubicBezTo>
                    <a:pt x="91569" y="53076"/>
                    <a:pt x="91661" y="53076"/>
                    <a:pt x="91661" y="53076"/>
                  </a:cubicBezTo>
                  <a:cubicBezTo>
                    <a:pt x="94338" y="54000"/>
                    <a:pt x="94338" y="54000"/>
                    <a:pt x="94338" y="54000"/>
                  </a:cubicBezTo>
                  <a:cubicBezTo>
                    <a:pt x="94338" y="58615"/>
                    <a:pt x="94338" y="58615"/>
                    <a:pt x="94338" y="58615"/>
                  </a:cubicBezTo>
                  <a:cubicBezTo>
                    <a:pt x="91753" y="72738"/>
                    <a:pt x="91753" y="72738"/>
                    <a:pt x="91753" y="72738"/>
                  </a:cubicBezTo>
                  <a:cubicBezTo>
                    <a:pt x="91476" y="73938"/>
                    <a:pt x="91753" y="75230"/>
                    <a:pt x="92492" y="76246"/>
                  </a:cubicBezTo>
                  <a:cubicBezTo>
                    <a:pt x="99507" y="86584"/>
                    <a:pt x="99507" y="86584"/>
                    <a:pt x="99507" y="86584"/>
                  </a:cubicBezTo>
                  <a:cubicBezTo>
                    <a:pt x="100153" y="87507"/>
                    <a:pt x="101076" y="88061"/>
                    <a:pt x="102092" y="88430"/>
                  </a:cubicBezTo>
                  <a:cubicBezTo>
                    <a:pt x="92953" y="101907"/>
                    <a:pt x="77446" y="110769"/>
                    <a:pt x="60000" y="110769"/>
                  </a:cubicBezTo>
                  <a:close/>
                  <a:moveTo>
                    <a:pt x="107353" y="78184"/>
                  </a:moveTo>
                  <a:cubicBezTo>
                    <a:pt x="105323" y="78738"/>
                    <a:pt x="105323" y="78738"/>
                    <a:pt x="105323" y="78738"/>
                  </a:cubicBezTo>
                  <a:cubicBezTo>
                    <a:pt x="101169" y="72553"/>
                    <a:pt x="101169" y="72553"/>
                    <a:pt x="101169" y="72553"/>
                  </a:cubicBezTo>
                  <a:cubicBezTo>
                    <a:pt x="103476" y="59907"/>
                    <a:pt x="103476" y="59907"/>
                    <a:pt x="103476" y="59907"/>
                  </a:cubicBezTo>
                  <a:cubicBezTo>
                    <a:pt x="103569" y="59630"/>
                    <a:pt x="103569" y="59353"/>
                    <a:pt x="103569" y="59076"/>
                  </a:cubicBezTo>
                  <a:cubicBezTo>
                    <a:pt x="103569" y="50676"/>
                    <a:pt x="103569" y="50676"/>
                    <a:pt x="103569" y="50676"/>
                  </a:cubicBezTo>
                  <a:cubicBezTo>
                    <a:pt x="103569" y="48646"/>
                    <a:pt x="102276" y="46892"/>
                    <a:pt x="100430" y="46338"/>
                  </a:cubicBezTo>
                  <a:cubicBezTo>
                    <a:pt x="94615" y="44400"/>
                    <a:pt x="94615" y="44400"/>
                    <a:pt x="94615" y="44400"/>
                  </a:cubicBezTo>
                  <a:cubicBezTo>
                    <a:pt x="88523" y="42184"/>
                    <a:pt x="88523" y="42184"/>
                    <a:pt x="88523" y="42184"/>
                  </a:cubicBezTo>
                  <a:cubicBezTo>
                    <a:pt x="87507" y="36000"/>
                    <a:pt x="87507" y="36000"/>
                    <a:pt x="87507" y="36000"/>
                  </a:cubicBezTo>
                  <a:cubicBezTo>
                    <a:pt x="89261" y="29261"/>
                    <a:pt x="89261" y="29261"/>
                    <a:pt x="89261" y="29261"/>
                  </a:cubicBezTo>
                  <a:cubicBezTo>
                    <a:pt x="96276" y="24461"/>
                    <a:pt x="96276" y="24461"/>
                    <a:pt x="96276" y="24461"/>
                  </a:cubicBezTo>
                  <a:cubicBezTo>
                    <a:pt x="105230" y="33692"/>
                    <a:pt x="110769" y="46153"/>
                    <a:pt x="110769" y="60000"/>
                  </a:cubicBezTo>
                  <a:cubicBezTo>
                    <a:pt x="110769" y="66369"/>
                    <a:pt x="109569" y="72553"/>
                    <a:pt x="107353" y="7818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7" name="Shape 1186"/>
            <p:cNvSpPr/>
            <p:nvPr/>
          </p:nvSpPr>
          <p:spPr>
            <a:xfrm>
              <a:off x="3629" y="1946"/>
              <a:ext cx="729" cy="1063"/>
            </a:xfrm>
            <a:custGeom>
              <a:avLst/>
              <a:gdLst/>
              <a:ahLst/>
              <a:cxnLst/>
              <a:rect l="0" t="0" r="0" b="0"/>
              <a:pathLst>
                <a:path w="120000" h="120000" extrusionOk="0">
                  <a:moveTo>
                    <a:pt x="73819" y="3366"/>
                  </a:moveTo>
                  <a:cubicBezTo>
                    <a:pt x="70670" y="1202"/>
                    <a:pt x="66122" y="0"/>
                    <a:pt x="61574" y="0"/>
                  </a:cubicBezTo>
                  <a:cubicBezTo>
                    <a:pt x="34985" y="0"/>
                    <a:pt x="34985" y="0"/>
                    <a:pt x="34985" y="0"/>
                  </a:cubicBezTo>
                  <a:cubicBezTo>
                    <a:pt x="30087" y="0"/>
                    <a:pt x="25889" y="1202"/>
                    <a:pt x="22390" y="3366"/>
                  </a:cubicBezTo>
                  <a:cubicBezTo>
                    <a:pt x="4897" y="15390"/>
                    <a:pt x="4897" y="15390"/>
                    <a:pt x="4897" y="15390"/>
                  </a:cubicBezTo>
                  <a:cubicBezTo>
                    <a:pt x="1749" y="17795"/>
                    <a:pt x="0" y="20681"/>
                    <a:pt x="0" y="24048"/>
                  </a:cubicBezTo>
                  <a:cubicBezTo>
                    <a:pt x="0" y="34148"/>
                    <a:pt x="0" y="34148"/>
                    <a:pt x="0" y="34148"/>
                  </a:cubicBezTo>
                  <a:cubicBezTo>
                    <a:pt x="0" y="37274"/>
                    <a:pt x="1749" y="40400"/>
                    <a:pt x="4897" y="42565"/>
                  </a:cubicBezTo>
                  <a:cubicBezTo>
                    <a:pt x="23440" y="55310"/>
                    <a:pt x="23440" y="55310"/>
                    <a:pt x="23440" y="55310"/>
                  </a:cubicBezTo>
                  <a:cubicBezTo>
                    <a:pt x="23440" y="99078"/>
                    <a:pt x="23440" y="99078"/>
                    <a:pt x="23440" y="99078"/>
                  </a:cubicBezTo>
                  <a:cubicBezTo>
                    <a:pt x="23440" y="102204"/>
                    <a:pt x="25189" y="105330"/>
                    <a:pt x="28688" y="107494"/>
                  </a:cubicBezTo>
                  <a:cubicBezTo>
                    <a:pt x="41632" y="116392"/>
                    <a:pt x="41632" y="116392"/>
                    <a:pt x="41632" y="116392"/>
                  </a:cubicBezTo>
                  <a:cubicBezTo>
                    <a:pt x="45131" y="118797"/>
                    <a:pt x="49679" y="120000"/>
                    <a:pt x="54227" y="120000"/>
                  </a:cubicBezTo>
                  <a:cubicBezTo>
                    <a:pt x="58425" y="120000"/>
                    <a:pt x="62973" y="118797"/>
                    <a:pt x="66472" y="116392"/>
                  </a:cubicBezTo>
                  <a:cubicBezTo>
                    <a:pt x="67871" y="115671"/>
                    <a:pt x="67871" y="115671"/>
                    <a:pt x="67871" y="115671"/>
                  </a:cubicBezTo>
                  <a:cubicBezTo>
                    <a:pt x="71020" y="113266"/>
                    <a:pt x="72769" y="110380"/>
                    <a:pt x="72769" y="107014"/>
                  </a:cubicBezTo>
                  <a:cubicBezTo>
                    <a:pt x="72769" y="95951"/>
                    <a:pt x="72769" y="95951"/>
                    <a:pt x="72769" y="95951"/>
                  </a:cubicBezTo>
                  <a:cubicBezTo>
                    <a:pt x="79416" y="91382"/>
                    <a:pt x="79416" y="91382"/>
                    <a:pt x="79416" y="91382"/>
                  </a:cubicBezTo>
                  <a:cubicBezTo>
                    <a:pt x="82915" y="88977"/>
                    <a:pt x="84664" y="86092"/>
                    <a:pt x="84664" y="82725"/>
                  </a:cubicBezTo>
                  <a:cubicBezTo>
                    <a:pt x="84664" y="79599"/>
                    <a:pt x="84664" y="79599"/>
                    <a:pt x="84664" y="79599"/>
                  </a:cubicBezTo>
                  <a:cubicBezTo>
                    <a:pt x="115102" y="58917"/>
                    <a:pt x="115102" y="58917"/>
                    <a:pt x="115102" y="58917"/>
                  </a:cubicBezTo>
                  <a:cubicBezTo>
                    <a:pt x="118250" y="56513"/>
                    <a:pt x="120000" y="53627"/>
                    <a:pt x="120000" y="50501"/>
                  </a:cubicBezTo>
                  <a:cubicBezTo>
                    <a:pt x="120000" y="40160"/>
                    <a:pt x="120000" y="40160"/>
                    <a:pt x="120000" y="40160"/>
                  </a:cubicBezTo>
                  <a:cubicBezTo>
                    <a:pt x="120000" y="37034"/>
                    <a:pt x="118250" y="33907"/>
                    <a:pt x="115102" y="31743"/>
                  </a:cubicBezTo>
                  <a:lnTo>
                    <a:pt x="73819" y="3366"/>
                  </a:lnTo>
                  <a:close/>
                  <a:moveTo>
                    <a:pt x="85014" y="45450"/>
                  </a:moveTo>
                  <a:cubicBezTo>
                    <a:pt x="58425" y="63727"/>
                    <a:pt x="58425" y="63727"/>
                    <a:pt x="58425" y="63727"/>
                  </a:cubicBezTo>
                  <a:cubicBezTo>
                    <a:pt x="58425" y="50501"/>
                    <a:pt x="58425" y="50501"/>
                    <a:pt x="58425" y="50501"/>
                  </a:cubicBezTo>
                  <a:cubicBezTo>
                    <a:pt x="58425" y="47134"/>
                    <a:pt x="56676" y="44248"/>
                    <a:pt x="53177" y="41843"/>
                  </a:cubicBezTo>
                  <a:cubicBezTo>
                    <a:pt x="34985" y="29098"/>
                    <a:pt x="34985" y="29098"/>
                    <a:pt x="34985" y="29098"/>
                  </a:cubicBezTo>
                  <a:cubicBezTo>
                    <a:pt x="34985" y="28857"/>
                    <a:pt x="34985" y="28857"/>
                    <a:pt x="34985" y="28857"/>
                  </a:cubicBezTo>
                  <a:cubicBezTo>
                    <a:pt x="41982" y="24048"/>
                    <a:pt x="41982" y="24048"/>
                    <a:pt x="41982" y="24048"/>
                  </a:cubicBezTo>
                  <a:cubicBezTo>
                    <a:pt x="54227" y="24048"/>
                    <a:pt x="54227" y="24048"/>
                    <a:pt x="54227" y="24048"/>
                  </a:cubicBezTo>
                  <a:cubicBezTo>
                    <a:pt x="85014" y="45210"/>
                    <a:pt x="85014" y="45210"/>
                    <a:pt x="85014" y="45210"/>
                  </a:cubicBezTo>
                  <a:lnTo>
                    <a:pt x="85014" y="4545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63" name="Shape 1192"/>
          <p:cNvGrpSpPr/>
          <p:nvPr/>
        </p:nvGrpSpPr>
        <p:grpSpPr>
          <a:xfrm>
            <a:off x="4482677" y="3769886"/>
            <a:ext cx="606014" cy="443974"/>
            <a:chOff x="4476830" y="4063091"/>
            <a:chExt cx="606014" cy="443974"/>
          </a:xfrm>
        </p:grpSpPr>
        <p:sp>
          <p:nvSpPr>
            <p:cNvPr id="64" name="Shape 1193"/>
            <p:cNvSpPr/>
            <p:nvPr/>
          </p:nvSpPr>
          <p:spPr>
            <a:xfrm>
              <a:off x="4476830" y="4395721"/>
              <a:ext cx="606014" cy="111345"/>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Energy Meters</a:t>
              </a:r>
            </a:p>
          </p:txBody>
        </p:sp>
        <p:grpSp>
          <p:nvGrpSpPr>
            <p:cNvPr id="65" name="Shape 1194"/>
            <p:cNvGrpSpPr/>
            <p:nvPr/>
          </p:nvGrpSpPr>
          <p:grpSpPr>
            <a:xfrm>
              <a:off x="4584836" y="4063091"/>
              <a:ext cx="372195" cy="306197"/>
              <a:chOff x="1211" y="-1"/>
              <a:chExt cx="5255" cy="4323"/>
            </a:xfrm>
          </p:grpSpPr>
          <p:sp>
            <p:nvSpPr>
              <p:cNvPr id="66" name="Shape 1195"/>
              <p:cNvSpPr/>
              <p:nvPr/>
            </p:nvSpPr>
            <p:spPr>
              <a:xfrm>
                <a:off x="1211" y="-1"/>
                <a:ext cx="5255" cy="4323"/>
              </a:xfrm>
              <a:custGeom>
                <a:avLst/>
                <a:gdLst/>
                <a:ahLst/>
                <a:cxnLst/>
                <a:rect l="0" t="0" r="0" b="0"/>
                <a:pathLst>
                  <a:path w="120000" h="120000" extrusionOk="0">
                    <a:moveTo>
                      <a:pt x="120000" y="72989"/>
                    </a:moveTo>
                    <a:cubicBezTo>
                      <a:pt x="120000" y="81459"/>
                      <a:pt x="118831" y="89815"/>
                      <a:pt x="116448" y="97773"/>
                    </a:cubicBezTo>
                    <a:cubicBezTo>
                      <a:pt x="114158" y="105447"/>
                      <a:pt x="110887" y="112553"/>
                      <a:pt x="106635" y="118919"/>
                    </a:cubicBezTo>
                    <a:cubicBezTo>
                      <a:pt x="106214" y="119545"/>
                      <a:pt x="105607" y="119943"/>
                      <a:pt x="104953" y="119943"/>
                    </a:cubicBezTo>
                    <a:cubicBezTo>
                      <a:pt x="104252" y="120000"/>
                      <a:pt x="103644" y="119715"/>
                      <a:pt x="103177" y="119147"/>
                    </a:cubicBezTo>
                    <a:cubicBezTo>
                      <a:pt x="98037" y="112894"/>
                      <a:pt x="98037" y="112894"/>
                      <a:pt x="98037" y="112894"/>
                    </a:cubicBezTo>
                    <a:cubicBezTo>
                      <a:pt x="97102" y="111757"/>
                      <a:pt x="97102" y="109995"/>
                      <a:pt x="98037" y="108858"/>
                    </a:cubicBezTo>
                    <a:cubicBezTo>
                      <a:pt x="98925" y="107778"/>
                      <a:pt x="100420" y="107778"/>
                      <a:pt x="101355" y="108858"/>
                    </a:cubicBezTo>
                    <a:cubicBezTo>
                      <a:pt x="104579" y="112837"/>
                      <a:pt x="104579" y="112837"/>
                      <a:pt x="104579" y="112837"/>
                    </a:cubicBezTo>
                    <a:cubicBezTo>
                      <a:pt x="111542" y="101354"/>
                      <a:pt x="115327" y="87314"/>
                      <a:pt x="115327" y="72989"/>
                    </a:cubicBezTo>
                    <a:cubicBezTo>
                      <a:pt x="115327" y="72648"/>
                      <a:pt x="115327" y="72306"/>
                      <a:pt x="115327" y="72022"/>
                    </a:cubicBezTo>
                    <a:cubicBezTo>
                      <a:pt x="109953" y="72022"/>
                      <a:pt x="109953" y="72022"/>
                      <a:pt x="109953" y="72022"/>
                    </a:cubicBezTo>
                    <a:cubicBezTo>
                      <a:pt x="108691" y="72022"/>
                      <a:pt x="107616" y="70715"/>
                      <a:pt x="107616" y="69180"/>
                    </a:cubicBezTo>
                    <a:cubicBezTo>
                      <a:pt x="107616" y="67588"/>
                      <a:pt x="108691" y="66338"/>
                      <a:pt x="109953" y="66338"/>
                    </a:cubicBezTo>
                    <a:cubicBezTo>
                      <a:pt x="115046" y="66338"/>
                      <a:pt x="115046" y="66338"/>
                      <a:pt x="115046" y="66338"/>
                    </a:cubicBezTo>
                    <a:cubicBezTo>
                      <a:pt x="113878" y="51615"/>
                      <a:pt x="108738" y="38256"/>
                      <a:pt x="101028" y="27854"/>
                    </a:cubicBezTo>
                    <a:cubicBezTo>
                      <a:pt x="97056" y="32629"/>
                      <a:pt x="97056" y="32629"/>
                      <a:pt x="97056" y="32629"/>
                    </a:cubicBezTo>
                    <a:cubicBezTo>
                      <a:pt x="96635" y="33140"/>
                      <a:pt x="96028" y="33424"/>
                      <a:pt x="95420" y="33424"/>
                    </a:cubicBezTo>
                    <a:cubicBezTo>
                      <a:pt x="94813" y="33424"/>
                      <a:pt x="94252" y="33140"/>
                      <a:pt x="93785" y="32629"/>
                    </a:cubicBezTo>
                    <a:cubicBezTo>
                      <a:pt x="92850" y="31492"/>
                      <a:pt x="92850" y="29729"/>
                      <a:pt x="93785" y="28593"/>
                    </a:cubicBezTo>
                    <a:cubicBezTo>
                      <a:pt x="97710" y="23761"/>
                      <a:pt x="97710" y="23761"/>
                      <a:pt x="97710" y="23761"/>
                    </a:cubicBezTo>
                    <a:cubicBezTo>
                      <a:pt x="88317" y="13074"/>
                      <a:pt x="75841" y="6366"/>
                      <a:pt x="62102" y="5684"/>
                    </a:cubicBezTo>
                    <a:cubicBezTo>
                      <a:pt x="62102" y="11994"/>
                      <a:pt x="62102" y="11994"/>
                      <a:pt x="62102" y="11994"/>
                    </a:cubicBezTo>
                    <a:cubicBezTo>
                      <a:pt x="62102" y="13585"/>
                      <a:pt x="61074" y="14836"/>
                      <a:pt x="59766" y="14836"/>
                    </a:cubicBezTo>
                    <a:cubicBezTo>
                      <a:pt x="58504" y="14836"/>
                      <a:pt x="57429" y="13585"/>
                      <a:pt x="57429" y="11994"/>
                    </a:cubicBezTo>
                    <a:cubicBezTo>
                      <a:pt x="57429" y="5741"/>
                      <a:pt x="57429" y="5741"/>
                      <a:pt x="57429" y="5741"/>
                    </a:cubicBezTo>
                    <a:cubicBezTo>
                      <a:pt x="43878" y="6480"/>
                      <a:pt x="31588" y="13188"/>
                      <a:pt x="22289" y="23761"/>
                    </a:cubicBezTo>
                    <a:cubicBezTo>
                      <a:pt x="26261" y="28593"/>
                      <a:pt x="26261" y="28593"/>
                      <a:pt x="26261" y="28593"/>
                    </a:cubicBezTo>
                    <a:cubicBezTo>
                      <a:pt x="27149" y="29729"/>
                      <a:pt x="27149" y="31492"/>
                      <a:pt x="26261" y="32629"/>
                    </a:cubicBezTo>
                    <a:cubicBezTo>
                      <a:pt x="25794" y="33140"/>
                      <a:pt x="25186" y="33424"/>
                      <a:pt x="24579" y="33424"/>
                    </a:cubicBezTo>
                    <a:cubicBezTo>
                      <a:pt x="23971" y="33424"/>
                      <a:pt x="23411" y="33140"/>
                      <a:pt x="22943" y="32629"/>
                    </a:cubicBezTo>
                    <a:cubicBezTo>
                      <a:pt x="19018" y="27854"/>
                      <a:pt x="19018" y="27854"/>
                      <a:pt x="19018" y="27854"/>
                    </a:cubicBezTo>
                    <a:cubicBezTo>
                      <a:pt x="11261" y="38256"/>
                      <a:pt x="6121" y="51615"/>
                      <a:pt x="4953" y="66338"/>
                    </a:cubicBezTo>
                    <a:cubicBezTo>
                      <a:pt x="10046" y="66338"/>
                      <a:pt x="10046" y="66338"/>
                      <a:pt x="10046" y="66338"/>
                    </a:cubicBezTo>
                    <a:cubicBezTo>
                      <a:pt x="11355" y="66338"/>
                      <a:pt x="12383" y="67588"/>
                      <a:pt x="12383" y="69180"/>
                    </a:cubicBezTo>
                    <a:cubicBezTo>
                      <a:pt x="12383" y="70715"/>
                      <a:pt x="11355" y="72022"/>
                      <a:pt x="10046" y="72022"/>
                    </a:cubicBezTo>
                    <a:cubicBezTo>
                      <a:pt x="4672" y="72022"/>
                      <a:pt x="4672" y="72022"/>
                      <a:pt x="4672" y="72022"/>
                    </a:cubicBezTo>
                    <a:cubicBezTo>
                      <a:pt x="4672" y="72306"/>
                      <a:pt x="4672" y="72648"/>
                      <a:pt x="4672" y="72989"/>
                    </a:cubicBezTo>
                    <a:cubicBezTo>
                      <a:pt x="4672" y="87314"/>
                      <a:pt x="8457" y="101354"/>
                      <a:pt x="15420" y="112837"/>
                    </a:cubicBezTo>
                    <a:cubicBezTo>
                      <a:pt x="18785" y="108744"/>
                      <a:pt x="18785" y="108744"/>
                      <a:pt x="18785" y="108744"/>
                    </a:cubicBezTo>
                    <a:cubicBezTo>
                      <a:pt x="19719" y="107607"/>
                      <a:pt x="21168" y="107607"/>
                      <a:pt x="22102" y="108744"/>
                    </a:cubicBezTo>
                    <a:cubicBezTo>
                      <a:pt x="22990" y="109824"/>
                      <a:pt x="22990" y="111643"/>
                      <a:pt x="22102" y="112723"/>
                    </a:cubicBezTo>
                    <a:cubicBezTo>
                      <a:pt x="16869" y="119147"/>
                      <a:pt x="16869" y="119147"/>
                      <a:pt x="16869" y="119147"/>
                    </a:cubicBezTo>
                    <a:cubicBezTo>
                      <a:pt x="16401" y="119658"/>
                      <a:pt x="15841" y="119943"/>
                      <a:pt x="15186" y="119943"/>
                    </a:cubicBezTo>
                    <a:cubicBezTo>
                      <a:pt x="15140" y="119943"/>
                      <a:pt x="15140" y="119943"/>
                      <a:pt x="15093" y="119943"/>
                    </a:cubicBezTo>
                    <a:cubicBezTo>
                      <a:pt x="14439" y="119943"/>
                      <a:pt x="13785" y="119545"/>
                      <a:pt x="13411" y="118919"/>
                    </a:cubicBezTo>
                    <a:cubicBezTo>
                      <a:pt x="9158" y="112553"/>
                      <a:pt x="5841" y="105447"/>
                      <a:pt x="3551" y="97773"/>
                    </a:cubicBezTo>
                    <a:cubicBezTo>
                      <a:pt x="1214" y="89815"/>
                      <a:pt x="0" y="81459"/>
                      <a:pt x="0" y="72989"/>
                    </a:cubicBezTo>
                    <a:cubicBezTo>
                      <a:pt x="0" y="53491"/>
                      <a:pt x="6261" y="35130"/>
                      <a:pt x="17570" y="21373"/>
                    </a:cubicBezTo>
                    <a:cubicBezTo>
                      <a:pt x="28925" y="7560"/>
                      <a:pt x="43971" y="0"/>
                      <a:pt x="60000" y="0"/>
                    </a:cubicBezTo>
                    <a:cubicBezTo>
                      <a:pt x="76028" y="0"/>
                      <a:pt x="91121" y="7560"/>
                      <a:pt x="102429" y="21373"/>
                    </a:cubicBezTo>
                    <a:cubicBezTo>
                      <a:pt x="113785" y="35130"/>
                      <a:pt x="120000" y="53491"/>
                      <a:pt x="120000" y="729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67" name="Shape 1196"/>
              <p:cNvSpPr/>
              <p:nvPr/>
            </p:nvSpPr>
            <p:spPr>
              <a:xfrm>
                <a:off x="3459" y="1285"/>
                <a:ext cx="1768" cy="1794"/>
              </a:xfrm>
              <a:custGeom>
                <a:avLst/>
                <a:gdLst/>
                <a:ahLst/>
                <a:cxnLst/>
                <a:rect l="0" t="0" r="0" b="0"/>
                <a:pathLst>
                  <a:path w="120000" h="120000" extrusionOk="0">
                    <a:moveTo>
                      <a:pt x="29166" y="120000"/>
                    </a:moveTo>
                    <a:cubicBezTo>
                      <a:pt x="29027" y="120000"/>
                      <a:pt x="29027" y="119863"/>
                      <a:pt x="28888" y="119863"/>
                    </a:cubicBezTo>
                    <a:cubicBezTo>
                      <a:pt x="21111" y="119863"/>
                      <a:pt x="13888" y="116849"/>
                      <a:pt x="8472" y="111369"/>
                    </a:cubicBezTo>
                    <a:cubicBezTo>
                      <a:pt x="2916" y="105890"/>
                      <a:pt x="0" y="98630"/>
                      <a:pt x="138" y="90958"/>
                    </a:cubicBezTo>
                    <a:cubicBezTo>
                      <a:pt x="138" y="83287"/>
                      <a:pt x="3333" y="76164"/>
                      <a:pt x="8888" y="70821"/>
                    </a:cubicBezTo>
                    <a:cubicBezTo>
                      <a:pt x="13472" y="66301"/>
                      <a:pt x="42638" y="43561"/>
                      <a:pt x="95555" y="3150"/>
                    </a:cubicBezTo>
                    <a:cubicBezTo>
                      <a:pt x="98194" y="1095"/>
                      <a:pt x="101388" y="0"/>
                      <a:pt x="104583" y="0"/>
                    </a:cubicBezTo>
                    <a:cubicBezTo>
                      <a:pt x="109861" y="136"/>
                      <a:pt x="115000" y="3287"/>
                      <a:pt x="117500" y="8219"/>
                    </a:cubicBezTo>
                    <a:cubicBezTo>
                      <a:pt x="120000" y="12876"/>
                      <a:pt x="119444" y="18356"/>
                      <a:pt x="116250" y="22876"/>
                    </a:cubicBezTo>
                    <a:cubicBezTo>
                      <a:pt x="76666" y="77260"/>
                      <a:pt x="54166" y="107260"/>
                      <a:pt x="49583" y="111780"/>
                    </a:cubicBezTo>
                    <a:cubicBezTo>
                      <a:pt x="44027" y="116986"/>
                      <a:pt x="36805" y="120000"/>
                      <a:pt x="29166" y="120000"/>
                    </a:cubicBezTo>
                    <a:close/>
                    <a:moveTo>
                      <a:pt x="104444" y="13835"/>
                    </a:moveTo>
                    <a:cubicBezTo>
                      <a:pt x="104305" y="13835"/>
                      <a:pt x="104166" y="13835"/>
                      <a:pt x="104027" y="13972"/>
                    </a:cubicBezTo>
                    <a:cubicBezTo>
                      <a:pt x="35277" y="66575"/>
                      <a:pt x="20972" y="78219"/>
                      <a:pt x="18611" y="80547"/>
                    </a:cubicBezTo>
                    <a:cubicBezTo>
                      <a:pt x="15694" y="83424"/>
                      <a:pt x="14027" y="87123"/>
                      <a:pt x="14027" y="91095"/>
                    </a:cubicBezTo>
                    <a:cubicBezTo>
                      <a:pt x="14027" y="95068"/>
                      <a:pt x="15555" y="98904"/>
                      <a:pt x="18333" y="101780"/>
                    </a:cubicBezTo>
                    <a:cubicBezTo>
                      <a:pt x="21111" y="104657"/>
                      <a:pt x="25000" y="106164"/>
                      <a:pt x="29027" y="106164"/>
                    </a:cubicBezTo>
                    <a:cubicBezTo>
                      <a:pt x="33055" y="106301"/>
                      <a:pt x="36944" y="104794"/>
                      <a:pt x="39861" y="101917"/>
                    </a:cubicBezTo>
                    <a:cubicBezTo>
                      <a:pt x="39861" y="101917"/>
                      <a:pt x="39861" y="101917"/>
                      <a:pt x="39861" y="101917"/>
                    </a:cubicBezTo>
                    <a:cubicBezTo>
                      <a:pt x="41250" y="100547"/>
                      <a:pt x="50277" y="90136"/>
                      <a:pt x="105000" y="14931"/>
                    </a:cubicBezTo>
                    <a:cubicBezTo>
                      <a:pt x="105138" y="14657"/>
                      <a:pt x="105138" y="14520"/>
                      <a:pt x="105138" y="14520"/>
                    </a:cubicBezTo>
                    <a:cubicBezTo>
                      <a:pt x="105138" y="14520"/>
                      <a:pt x="105138" y="14520"/>
                      <a:pt x="105138" y="14383"/>
                    </a:cubicBezTo>
                    <a:cubicBezTo>
                      <a:pt x="105000" y="14109"/>
                      <a:pt x="104583" y="13835"/>
                      <a:pt x="104444" y="13835"/>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sp>
        <p:nvSpPr>
          <p:cNvPr id="68" name="Shape 1197"/>
          <p:cNvSpPr/>
          <p:nvPr/>
        </p:nvSpPr>
        <p:spPr>
          <a:xfrm>
            <a:off x="1643664" y="3540828"/>
            <a:ext cx="313143" cy="383184"/>
          </a:xfrm>
          <a:custGeom>
            <a:avLst/>
            <a:gdLst/>
            <a:ahLst/>
            <a:cxnLst/>
            <a:rect l="0" t="0" r="0" b="0"/>
            <a:pathLst>
              <a:path w="120000" h="120000" extrusionOk="0">
                <a:moveTo>
                  <a:pt x="60087" y="0"/>
                </a:moveTo>
                <a:cubicBezTo>
                  <a:pt x="25827" y="0"/>
                  <a:pt x="0" y="8181"/>
                  <a:pt x="0" y="18803"/>
                </a:cubicBezTo>
                <a:cubicBezTo>
                  <a:pt x="0" y="45071"/>
                  <a:pt x="0" y="45071"/>
                  <a:pt x="0" y="45071"/>
                </a:cubicBezTo>
                <a:cubicBezTo>
                  <a:pt x="0" y="46363"/>
                  <a:pt x="0" y="46363"/>
                  <a:pt x="0" y="46363"/>
                </a:cubicBezTo>
                <a:cubicBezTo>
                  <a:pt x="0" y="71913"/>
                  <a:pt x="0" y="71913"/>
                  <a:pt x="0" y="71913"/>
                </a:cubicBezTo>
                <a:cubicBezTo>
                  <a:pt x="0" y="73779"/>
                  <a:pt x="0" y="73779"/>
                  <a:pt x="0" y="73779"/>
                </a:cubicBezTo>
                <a:cubicBezTo>
                  <a:pt x="0" y="101339"/>
                  <a:pt x="0" y="101339"/>
                  <a:pt x="0" y="101339"/>
                </a:cubicBezTo>
                <a:cubicBezTo>
                  <a:pt x="0" y="111961"/>
                  <a:pt x="25827" y="119999"/>
                  <a:pt x="60087" y="119999"/>
                </a:cubicBezTo>
                <a:cubicBezTo>
                  <a:pt x="94172" y="119999"/>
                  <a:pt x="119999" y="111961"/>
                  <a:pt x="119999" y="101339"/>
                </a:cubicBezTo>
                <a:cubicBezTo>
                  <a:pt x="119999" y="73779"/>
                  <a:pt x="119999" y="73779"/>
                  <a:pt x="119999" y="73779"/>
                </a:cubicBezTo>
                <a:cubicBezTo>
                  <a:pt x="119999" y="68899"/>
                  <a:pt x="119999" y="68899"/>
                  <a:pt x="119999" y="68899"/>
                </a:cubicBezTo>
                <a:cubicBezTo>
                  <a:pt x="119999" y="46363"/>
                  <a:pt x="119999" y="46363"/>
                  <a:pt x="119999" y="46363"/>
                </a:cubicBezTo>
                <a:cubicBezTo>
                  <a:pt x="119999" y="44354"/>
                  <a:pt x="119999" y="44354"/>
                  <a:pt x="119999" y="44354"/>
                </a:cubicBezTo>
                <a:cubicBezTo>
                  <a:pt x="119999" y="18803"/>
                  <a:pt x="119999" y="18803"/>
                  <a:pt x="119999" y="18803"/>
                </a:cubicBezTo>
                <a:cubicBezTo>
                  <a:pt x="119999" y="8181"/>
                  <a:pt x="94172" y="0"/>
                  <a:pt x="60087" y="0"/>
                </a:cubicBezTo>
                <a:close/>
                <a:moveTo>
                  <a:pt x="60087" y="4593"/>
                </a:moveTo>
                <a:cubicBezTo>
                  <a:pt x="92064" y="4593"/>
                  <a:pt x="114377" y="12200"/>
                  <a:pt x="114377" y="18803"/>
                </a:cubicBezTo>
                <a:cubicBezTo>
                  <a:pt x="114377" y="25550"/>
                  <a:pt x="92064" y="33014"/>
                  <a:pt x="60087" y="33014"/>
                </a:cubicBezTo>
                <a:cubicBezTo>
                  <a:pt x="27935" y="33014"/>
                  <a:pt x="5622" y="25550"/>
                  <a:pt x="5622" y="18803"/>
                </a:cubicBezTo>
                <a:cubicBezTo>
                  <a:pt x="5622" y="12200"/>
                  <a:pt x="27935" y="4593"/>
                  <a:pt x="60087" y="4593"/>
                </a:cubicBezTo>
                <a:close/>
                <a:moveTo>
                  <a:pt x="60087" y="115406"/>
                </a:moveTo>
                <a:cubicBezTo>
                  <a:pt x="27935" y="115406"/>
                  <a:pt x="5622" y="107942"/>
                  <a:pt x="5622" y="101339"/>
                </a:cubicBezTo>
                <a:cubicBezTo>
                  <a:pt x="5622" y="81961"/>
                  <a:pt x="5622" y="81961"/>
                  <a:pt x="5622" y="81961"/>
                </a:cubicBezTo>
                <a:cubicBezTo>
                  <a:pt x="15109" y="88421"/>
                  <a:pt x="35314" y="92583"/>
                  <a:pt x="60087" y="92583"/>
                </a:cubicBezTo>
                <a:cubicBezTo>
                  <a:pt x="84685" y="92583"/>
                  <a:pt x="105065" y="88421"/>
                  <a:pt x="114377" y="81961"/>
                </a:cubicBezTo>
                <a:cubicBezTo>
                  <a:pt x="114377" y="101339"/>
                  <a:pt x="114377" y="101339"/>
                  <a:pt x="114377" y="101339"/>
                </a:cubicBezTo>
                <a:cubicBezTo>
                  <a:pt x="114377" y="107942"/>
                  <a:pt x="92064" y="115406"/>
                  <a:pt x="60087" y="115406"/>
                </a:cubicBezTo>
                <a:close/>
                <a:moveTo>
                  <a:pt x="114377" y="73779"/>
                </a:moveTo>
                <a:cubicBezTo>
                  <a:pt x="114377" y="80526"/>
                  <a:pt x="92064" y="87990"/>
                  <a:pt x="60087" y="87990"/>
                </a:cubicBezTo>
                <a:cubicBezTo>
                  <a:pt x="27935" y="87990"/>
                  <a:pt x="5622" y="80526"/>
                  <a:pt x="5622" y="73779"/>
                </a:cubicBezTo>
                <a:cubicBezTo>
                  <a:pt x="5622" y="71913"/>
                  <a:pt x="5622" y="71913"/>
                  <a:pt x="5622" y="71913"/>
                </a:cubicBezTo>
                <a:cubicBezTo>
                  <a:pt x="5622" y="54545"/>
                  <a:pt x="5622" y="54545"/>
                  <a:pt x="5622" y="54545"/>
                </a:cubicBezTo>
                <a:cubicBezTo>
                  <a:pt x="15109" y="60861"/>
                  <a:pt x="35314" y="65167"/>
                  <a:pt x="60087" y="65167"/>
                </a:cubicBezTo>
                <a:cubicBezTo>
                  <a:pt x="84685" y="65167"/>
                  <a:pt x="105065" y="60861"/>
                  <a:pt x="114377" y="54545"/>
                </a:cubicBezTo>
                <a:cubicBezTo>
                  <a:pt x="114377" y="68899"/>
                  <a:pt x="114377" y="68899"/>
                  <a:pt x="114377" y="68899"/>
                </a:cubicBezTo>
                <a:lnTo>
                  <a:pt x="114377" y="73779"/>
                </a:lnTo>
                <a:close/>
                <a:moveTo>
                  <a:pt x="114377" y="46363"/>
                </a:moveTo>
                <a:cubicBezTo>
                  <a:pt x="114377" y="53110"/>
                  <a:pt x="92064" y="60574"/>
                  <a:pt x="60087" y="60574"/>
                </a:cubicBezTo>
                <a:cubicBezTo>
                  <a:pt x="27935" y="60574"/>
                  <a:pt x="5622" y="53110"/>
                  <a:pt x="5622" y="46363"/>
                </a:cubicBezTo>
                <a:cubicBezTo>
                  <a:pt x="5622" y="45071"/>
                  <a:pt x="5622" y="45071"/>
                  <a:pt x="5622" y="45071"/>
                </a:cubicBezTo>
                <a:cubicBezTo>
                  <a:pt x="5622" y="27129"/>
                  <a:pt x="5622" y="27129"/>
                  <a:pt x="5622" y="27129"/>
                </a:cubicBezTo>
                <a:cubicBezTo>
                  <a:pt x="15109" y="33444"/>
                  <a:pt x="35314" y="37607"/>
                  <a:pt x="60087" y="37607"/>
                </a:cubicBezTo>
                <a:cubicBezTo>
                  <a:pt x="84685" y="37607"/>
                  <a:pt x="105065" y="33444"/>
                  <a:pt x="114377" y="27129"/>
                </a:cubicBezTo>
                <a:cubicBezTo>
                  <a:pt x="114377" y="44354"/>
                  <a:pt x="114377" y="44354"/>
                  <a:pt x="114377" y="44354"/>
                </a:cubicBezTo>
                <a:lnTo>
                  <a:pt x="114377" y="46363"/>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69" name="Shape 1198"/>
          <p:cNvGrpSpPr/>
          <p:nvPr/>
        </p:nvGrpSpPr>
        <p:grpSpPr>
          <a:xfrm>
            <a:off x="633957" y="4928043"/>
            <a:ext cx="636577" cy="378196"/>
            <a:chOff x="205" y="1"/>
            <a:chExt cx="7267" cy="4317"/>
          </a:xfrm>
        </p:grpSpPr>
        <p:sp>
          <p:nvSpPr>
            <p:cNvPr id="70" name="Shape 1199"/>
            <p:cNvSpPr/>
            <p:nvPr/>
          </p:nvSpPr>
          <p:spPr>
            <a:xfrm>
              <a:off x="205" y="1"/>
              <a:ext cx="7267" cy="4317"/>
            </a:xfrm>
            <a:custGeom>
              <a:avLst/>
              <a:gdLst/>
              <a:ahLst/>
              <a:cxnLst/>
              <a:rect l="0" t="0" r="0" b="0"/>
              <a:pathLst>
                <a:path w="120000" h="120000" extrusionOk="0">
                  <a:moveTo>
                    <a:pt x="100218" y="120000"/>
                  </a:moveTo>
                  <a:cubicBezTo>
                    <a:pt x="74393" y="120000"/>
                    <a:pt x="74393" y="120000"/>
                    <a:pt x="74393" y="120000"/>
                  </a:cubicBezTo>
                  <a:cubicBezTo>
                    <a:pt x="24323" y="119740"/>
                    <a:pt x="24323" y="119740"/>
                    <a:pt x="24323" y="119740"/>
                  </a:cubicBezTo>
                  <a:cubicBezTo>
                    <a:pt x="24246" y="119740"/>
                    <a:pt x="24207" y="119740"/>
                    <a:pt x="24130" y="119740"/>
                  </a:cubicBezTo>
                  <a:cubicBezTo>
                    <a:pt x="17549" y="118767"/>
                    <a:pt x="11468" y="113772"/>
                    <a:pt x="6966" y="105600"/>
                  </a:cubicBezTo>
                  <a:cubicBezTo>
                    <a:pt x="2463" y="97362"/>
                    <a:pt x="0" y="86659"/>
                    <a:pt x="0" y="75437"/>
                  </a:cubicBezTo>
                  <a:cubicBezTo>
                    <a:pt x="0" y="63372"/>
                    <a:pt x="2847" y="52021"/>
                    <a:pt x="8043" y="43589"/>
                  </a:cubicBezTo>
                  <a:cubicBezTo>
                    <a:pt x="13123" y="35351"/>
                    <a:pt x="19666" y="30940"/>
                    <a:pt x="26978" y="30940"/>
                  </a:cubicBezTo>
                  <a:cubicBezTo>
                    <a:pt x="28441" y="30875"/>
                    <a:pt x="28441" y="30875"/>
                    <a:pt x="28441" y="30875"/>
                  </a:cubicBezTo>
                  <a:cubicBezTo>
                    <a:pt x="29172" y="28864"/>
                    <a:pt x="29172" y="28864"/>
                    <a:pt x="29172" y="28864"/>
                  </a:cubicBezTo>
                  <a:cubicBezTo>
                    <a:pt x="35792" y="10767"/>
                    <a:pt x="47184" y="0"/>
                    <a:pt x="59730" y="0"/>
                  </a:cubicBezTo>
                  <a:cubicBezTo>
                    <a:pt x="62347" y="0"/>
                    <a:pt x="65041" y="518"/>
                    <a:pt x="67658" y="1427"/>
                  </a:cubicBezTo>
                  <a:cubicBezTo>
                    <a:pt x="82706" y="6810"/>
                    <a:pt x="93483" y="25686"/>
                    <a:pt x="95753" y="50789"/>
                  </a:cubicBezTo>
                  <a:cubicBezTo>
                    <a:pt x="96138" y="54875"/>
                    <a:pt x="96138" y="54875"/>
                    <a:pt x="96138" y="54875"/>
                  </a:cubicBezTo>
                  <a:cubicBezTo>
                    <a:pt x="98563" y="54486"/>
                    <a:pt x="98563" y="54486"/>
                    <a:pt x="98563" y="54486"/>
                  </a:cubicBezTo>
                  <a:cubicBezTo>
                    <a:pt x="99140" y="54356"/>
                    <a:pt x="99717" y="54356"/>
                    <a:pt x="100218" y="54356"/>
                  </a:cubicBezTo>
                  <a:cubicBezTo>
                    <a:pt x="111148" y="54356"/>
                    <a:pt x="120000" y="69081"/>
                    <a:pt x="120000" y="87178"/>
                  </a:cubicBezTo>
                  <a:cubicBezTo>
                    <a:pt x="120000" y="105275"/>
                    <a:pt x="111148" y="120000"/>
                    <a:pt x="100218" y="120000"/>
                  </a:cubicBezTo>
                  <a:close/>
                  <a:moveTo>
                    <a:pt x="24400" y="113254"/>
                  </a:moveTo>
                  <a:cubicBezTo>
                    <a:pt x="74393" y="113513"/>
                    <a:pt x="74393" y="113513"/>
                    <a:pt x="74393" y="113513"/>
                  </a:cubicBezTo>
                  <a:cubicBezTo>
                    <a:pt x="100218" y="113513"/>
                    <a:pt x="100218" y="113513"/>
                    <a:pt x="100218" y="113513"/>
                  </a:cubicBezTo>
                  <a:cubicBezTo>
                    <a:pt x="108992" y="113513"/>
                    <a:pt x="116151" y="101643"/>
                    <a:pt x="116151" y="87178"/>
                  </a:cubicBezTo>
                  <a:cubicBezTo>
                    <a:pt x="116151" y="72648"/>
                    <a:pt x="108992" y="60843"/>
                    <a:pt x="100218" y="60843"/>
                  </a:cubicBezTo>
                  <a:cubicBezTo>
                    <a:pt x="99833" y="60843"/>
                    <a:pt x="99409" y="60843"/>
                    <a:pt x="98909" y="60908"/>
                  </a:cubicBezTo>
                  <a:cubicBezTo>
                    <a:pt x="94676" y="61621"/>
                    <a:pt x="94676" y="61621"/>
                    <a:pt x="94676" y="61621"/>
                  </a:cubicBezTo>
                  <a:cubicBezTo>
                    <a:pt x="93675" y="61751"/>
                    <a:pt x="92751" y="60583"/>
                    <a:pt x="92597" y="58897"/>
                  </a:cubicBezTo>
                  <a:cubicBezTo>
                    <a:pt x="91943" y="51762"/>
                    <a:pt x="91943" y="51762"/>
                    <a:pt x="91943" y="51762"/>
                  </a:cubicBezTo>
                  <a:cubicBezTo>
                    <a:pt x="89903" y="29448"/>
                    <a:pt x="80320" y="12583"/>
                    <a:pt x="66850" y="7783"/>
                  </a:cubicBezTo>
                  <a:cubicBezTo>
                    <a:pt x="64502" y="6940"/>
                    <a:pt x="62078" y="6486"/>
                    <a:pt x="59730" y="6486"/>
                  </a:cubicBezTo>
                  <a:cubicBezTo>
                    <a:pt x="48531" y="6486"/>
                    <a:pt x="38332" y="16151"/>
                    <a:pt x="32482" y="32237"/>
                  </a:cubicBezTo>
                  <a:cubicBezTo>
                    <a:pt x="31135" y="35870"/>
                    <a:pt x="31135" y="35870"/>
                    <a:pt x="31135" y="35870"/>
                  </a:cubicBezTo>
                  <a:cubicBezTo>
                    <a:pt x="30788" y="36778"/>
                    <a:pt x="30173" y="37362"/>
                    <a:pt x="29518" y="37362"/>
                  </a:cubicBezTo>
                  <a:cubicBezTo>
                    <a:pt x="27017" y="37427"/>
                    <a:pt x="27017" y="37427"/>
                    <a:pt x="27017" y="37427"/>
                  </a:cubicBezTo>
                  <a:cubicBezTo>
                    <a:pt x="20705" y="37427"/>
                    <a:pt x="15048" y="41189"/>
                    <a:pt x="10737" y="48259"/>
                  </a:cubicBezTo>
                  <a:cubicBezTo>
                    <a:pt x="6273" y="55459"/>
                    <a:pt x="3848" y="65124"/>
                    <a:pt x="3848" y="75437"/>
                  </a:cubicBezTo>
                  <a:cubicBezTo>
                    <a:pt x="3848" y="95286"/>
                    <a:pt x="12661" y="111502"/>
                    <a:pt x="24400" y="1132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1" name="Shape 1200"/>
            <p:cNvSpPr/>
            <p:nvPr/>
          </p:nvSpPr>
          <p:spPr>
            <a:xfrm>
              <a:off x="3012" y="513"/>
              <a:ext cx="1654" cy="1829"/>
            </a:xfrm>
            <a:custGeom>
              <a:avLst/>
              <a:gdLst/>
              <a:ahLst/>
              <a:cxnLst/>
              <a:rect l="0" t="0" r="0" b="0"/>
              <a:pathLst>
                <a:path w="120000" h="120000" extrusionOk="0">
                  <a:moveTo>
                    <a:pt x="59999" y="15306"/>
                  </a:moveTo>
                  <a:cubicBezTo>
                    <a:pt x="71154" y="15306"/>
                    <a:pt x="81802" y="19744"/>
                    <a:pt x="89915" y="27857"/>
                  </a:cubicBezTo>
                  <a:cubicBezTo>
                    <a:pt x="98366" y="36428"/>
                    <a:pt x="103098" y="47755"/>
                    <a:pt x="103098" y="59999"/>
                  </a:cubicBezTo>
                  <a:cubicBezTo>
                    <a:pt x="103098" y="72244"/>
                    <a:pt x="98366"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ubicBezTo>
                    <a:pt x="38197" y="19744"/>
                    <a:pt x="48845" y="15306"/>
                    <a:pt x="59999" y="15306"/>
                  </a:cubicBezTo>
                  <a:moveTo>
                    <a:pt x="59999" y="0"/>
                  </a:moveTo>
                  <a:cubicBezTo>
                    <a:pt x="26873" y="0"/>
                    <a:pt x="0" y="26938"/>
                    <a:pt x="0" y="59999"/>
                  </a:cubicBezTo>
                  <a:cubicBezTo>
                    <a:pt x="0" y="93061"/>
                    <a:pt x="26873" y="119999"/>
                    <a:pt x="59999" y="119999"/>
                  </a:cubicBezTo>
                  <a:cubicBezTo>
                    <a:pt x="93126" y="119999"/>
                    <a:pt x="119999" y="93061"/>
                    <a:pt x="119999" y="59999"/>
                  </a:cubicBezTo>
                  <a:cubicBezTo>
                    <a:pt x="119999" y="26938"/>
                    <a:pt x="93126" y="0"/>
                    <a:pt x="59999"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2" name="Shape 1201"/>
            <p:cNvSpPr/>
            <p:nvPr/>
          </p:nvSpPr>
          <p:spPr>
            <a:xfrm>
              <a:off x="2325" y="2325"/>
              <a:ext cx="3032" cy="1492"/>
            </a:xfrm>
            <a:custGeom>
              <a:avLst/>
              <a:gdLst/>
              <a:ahLst/>
              <a:cxnLst/>
              <a:rect l="0" t="0" r="0" b="0"/>
              <a:pathLst>
                <a:path w="120000" h="120000" extrusionOk="0">
                  <a:moveTo>
                    <a:pt x="87348" y="20625"/>
                  </a:moveTo>
                  <a:cubicBezTo>
                    <a:pt x="94450" y="26625"/>
                    <a:pt x="99984" y="35812"/>
                    <a:pt x="103858" y="47625"/>
                  </a:cubicBezTo>
                  <a:cubicBezTo>
                    <a:pt x="107732" y="59625"/>
                    <a:pt x="109300" y="72187"/>
                    <a:pt x="109853" y="80812"/>
                  </a:cubicBezTo>
                  <a:cubicBezTo>
                    <a:pt x="110222" y="85125"/>
                    <a:pt x="108839" y="89062"/>
                    <a:pt x="106717" y="90000"/>
                  </a:cubicBezTo>
                  <a:cubicBezTo>
                    <a:pt x="97863" y="94125"/>
                    <a:pt x="79600" y="101250"/>
                    <a:pt x="57647" y="101250"/>
                  </a:cubicBezTo>
                  <a:cubicBezTo>
                    <a:pt x="41783" y="101250"/>
                    <a:pt x="26748" y="97500"/>
                    <a:pt x="13005" y="90187"/>
                  </a:cubicBezTo>
                  <a:cubicBezTo>
                    <a:pt x="10976" y="89250"/>
                    <a:pt x="9777" y="85312"/>
                    <a:pt x="10053" y="81000"/>
                  </a:cubicBezTo>
                  <a:cubicBezTo>
                    <a:pt x="10607" y="72375"/>
                    <a:pt x="12083" y="59625"/>
                    <a:pt x="16049" y="47625"/>
                  </a:cubicBezTo>
                  <a:cubicBezTo>
                    <a:pt x="19923" y="35812"/>
                    <a:pt x="25457" y="26812"/>
                    <a:pt x="32559" y="20625"/>
                  </a:cubicBezTo>
                  <a:cubicBezTo>
                    <a:pt x="34496" y="22500"/>
                    <a:pt x="36986" y="25125"/>
                    <a:pt x="39754" y="27750"/>
                  </a:cubicBezTo>
                  <a:cubicBezTo>
                    <a:pt x="51744" y="38812"/>
                    <a:pt x="57002" y="40125"/>
                    <a:pt x="59953" y="40125"/>
                  </a:cubicBezTo>
                  <a:cubicBezTo>
                    <a:pt x="62905" y="40125"/>
                    <a:pt x="68162" y="38812"/>
                    <a:pt x="80153" y="27750"/>
                  </a:cubicBezTo>
                  <a:cubicBezTo>
                    <a:pt x="82920" y="25125"/>
                    <a:pt x="85411" y="22500"/>
                    <a:pt x="87348" y="20625"/>
                  </a:cubicBezTo>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07" y="108375"/>
                  </a:cubicBezTo>
                  <a:cubicBezTo>
                    <a:pt x="26840" y="117000"/>
                    <a:pt x="43074" y="120000"/>
                    <a:pt x="57647" y="120000"/>
                  </a:cubicBezTo>
                  <a:cubicBezTo>
                    <a:pt x="80338" y="120000"/>
                    <a:pt x="99246" y="112687"/>
                    <a:pt x="108839" y="108187"/>
                  </a:cubicBezTo>
                  <a:cubicBezTo>
                    <a:pt x="115572" y="105000"/>
                    <a:pt x="120000" y="92062"/>
                    <a:pt x="118985" y="78187"/>
                  </a:cubicBezTo>
                  <a:cubicBezTo>
                    <a:pt x="117509" y="56250"/>
                    <a:pt x="111237" y="16875"/>
                    <a:pt x="8679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3" name="Shape 1202"/>
          <p:cNvGrpSpPr/>
          <p:nvPr/>
        </p:nvGrpSpPr>
        <p:grpSpPr>
          <a:xfrm>
            <a:off x="631087" y="3655639"/>
            <a:ext cx="642314" cy="380421"/>
            <a:chOff x="192" y="-1"/>
            <a:chExt cx="7293" cy="4320"/>
          </a:xfrm>
        </p:grpSpPr>
        <p:sp>
          <p:nvSpPr>
            <p:cNvPr id="74" name="Shape 1203"/>
            <p:cNvSpPr/>
            <p:nvPr/>
          </p:nvSpPr>
          <p:spPr>
            <a:xfrm>
              <a:off x="192" y="-1"/>
              <a:ext cx="7293" cy="4320"/>
            </a:xfrm>
            <a:custGeom>
              <a:avLst/>
              <a:gdLst/>
              <a:ahLst/>
              <a:cxnLst/>
              <a:rect l="0" t="0" r="0" b="0"/>
              <a:pathLst>
                <a:path w="120000" h="120000" extrusionOk="0">
                  <a:moveTo>
                    <a:pt x="100367" y="54672"/>
                  </a:moveTo>
                  <a:cubicBezTo>
                    <a:pt x="99850" y="54672"/>
                    <a:pt x="99299" y="54730"/>
                    <a:pt x="98714" y="54788"/>
                  </a:cubicBezTo>
                  <a:cubicBezTo>
                    <a:pt x="96096" y="55254"/>
                    <a:pt x="96096" y="55254"/>
                    <a:pt x="96096" y="55254"/>
                  </a:cubicBezTo>
                  <a:cubicBezTo>
                    <a:pt x="95683" y="50829"/>
                    <a:pt x="95683" y="50829"/>
                    <a:pt x="95683" y="50829"/>
                  </a:cubicBezTo>
                  <a:cubicBezTo>
                    <a:pt x="93409" y="25676"/>
                    <a:pt x="82663" y="6754"/>
                    <a:pt x="67646" y="1397"/>
                  </a:cubicBezTo>
                  <a:cubicBezTo>
                    <a:pt x="65028" y="465"/>
                    <a:pt x="62376" y="0"/>
                    <a:pt x="59724" y="0"/>
                  </a:cubicBezTo>
                  <a:cubicBezTo>
                    <a:pt x="47221" y="0"/>
                    <a:pt x="35855" y="10771"/>
                    <a:pt x="29276" y="28820"/>
                  </a:cubicBezTo>
                  <a:cubicBezTo>
                    <a:pt x="28450" y="31091"/>
                    <a:pt x="28450" y="31091"/>
                    <a:pt x="28450" y="31091"/>
                  </a:cubicBezTo>
                  <a:cubicBezTo>
                    <a:pt x="26900" y="31091"/>
                    <a:pt x="26900" y="31091"/>
                    <a:pt x="26900" y="31091"/>
                  </a:cubicBezTo>
                  <a:cubicBezTo>
                    <a:pt x="19598" y="31149"/>
                    <a:pt x="13053" y="35516"/>
                    <a:pt x="8025" y="43726"/>
                  </a:cubicBezTo>
                  <a:cubicBezTo>
                    <a:pt x="2858" y="52168"/>
                    <a:pt x="0" y="63464"/>
                    <a:pt x="0" y="75516"/>
                  </a:cubicBezTo>
                  <a:cubicBezTo>
                    <a:pt x="0" y="86754"/>
                    <a:pt x="2479" y="97467"/>
                    <a:pt x="6957" y="105618"/>
                  </a:cubicBezTo>
                  <a:cubicBezTo>
                    <a:pt x="11400" y="113828"/>
                    <a:pt x="17497" y="118835"/>
                    <a:pt x="24041" y="119767"/>
                  </a:cubicBezTo>
                  <a:cubicBezTo>
                    <a:pt x="24110" y="119767"/>
                    <a:pt x="24144" y="119767"/>
                    <a:pt x="24179" y="119767"/>
                  </a:cubicBezTo>
                  <a:cubicBezTo>
                    <a:pt x="74466" y="120000"/>
                    <a:pt x="74466" y="120000"/>
                    <a:pt x="74466" y="120000"/>
                  </a:cubicBezTo>
                  <a:cubicBezTo>
                    <a:pt x="100367" y="120000"/>
                    <a:pt x="100367" y="120000"/>
                    <a:pt x="100367" y="120000"/>
                  </a:cubicBezTo>
                  <a:cubicBezTo>
                    <a:pt x="111216" y="120000"/>
                    <a:pt x="119999" y="105327"/>
                    <a:pt x="119999" y="87336"/>
                  </a:cubicBezTo>
                  <a:cubicBezTo>
                    <a:pt x="119999" y="69344"/>
                    <a:pt x="111216" y="54672"/>
                    <a:pt x="100367" y="54672"/>
                  </a:cubicBezTo>
                  <a:close/>
                  <a:moveTo>
                    <a:pt x="100367" y="114177"/>
                  </a:moveTo>
                  <a:cubicBezTo>
                    <a:pt x="74466" y="114177"/>
                    <a:pt x="74466" y="114177"/>
                    <a:pt x="74466" y="114177"/>
                  </a:cubicBezTo>
                  <a:cubicBezTo>
                    <a:pt x="24282" y="113944"/>
                    <a:pt x="24282" y="113944"/>
                    <a:pt x="24282" y="113944"/>
                  </a:cubicBezTo>
                  <a:cubicBezTo>
                    <a:pt x="12399" y="112197"/>
                    <a:pt x="3444" y="95720"/>
                    <a:pt x="3444" y="75516"/>
                  </a:cubicBezTo>
                  <a:cubicBezTo>
                    <a:pt x="3444" y="65094"/>
                    <a:pt x="5924" y="55254"/>
                    <a:pt x="10436" y="47918"/>
                  </a:cubicBezTo>
                  <a:cubicBezTo>
                    <a:pt x="14810" y="40756"/>
                    <a:pt x="20528" y="36972"/>
                    <a:pt x="26900" y="36914"/>
                  </a:cubicBezTo>
                  <a:cubicBezTo>
                    <a:pt x="29414" y="36914"/>
                    <a:pt x="29414" y="36914"/>
                    <a:pt x="29414" y="36914"/>
                  </a:cubicBezTo>
                  <a:cubicBezTo>
                    <a:pt x="30034" y="36914"/>
                    <a:pt x="30585" y="36390"/>
                    <a:pt x="30895" y="35516"/>
                  </a:cubicBezTo>
                  <a:cubicBezTo>
                    <a:pt x="32204" y="31906"/>
                    <a:pt x="32204" y="31906"/>
                    <a:pt x="32204" y="31906"/>
                  </a:cubicBezTo>
                  <a:cubicBezTo>
                    <a:pt x="38163" y="15545"/>
                    <a:pt x="48427" y="5822"/>
                    <a:pt x="59724" y="5822"/>
                  </a:cubicBezTo>
                  <a:cubicBezTo>
                    <a:pt x="62135" y="5822"/>
                    <a:pt x="64546" y="6288"/>
                    <a:pt x="66923" y="7103"/>
                  </a:cubicBezTo>
                  <a:cubicBezTo>
                    <a:pt x="80528" y="11935"/>
                    <a:pt x="90241" y="29053"/>
                    <a:pt x="92273" y="51703"/>
                  </a:cubicBezTo>
                  <a:cubicBezTo>
                    <a:pt x="92927" y="58806"/>
                    <a:pt x="92927" y="58806"/>
                    <a:pt x="92927" y="58806"/>
                  </a:cubicBezTo>
                  <a:cubicBezTo>
                    <a:pt x="93065" y="60378"/>
                    <a:pt x="93892" y="61426"/>
                    <a:pt x="94787" y="61310"/>
                  </a:cubicBezTo>
                  <a:cubicBezTo>
                    <a:pt x="99058" y="60611"/>
                    <a:pt x="99058" y="60611"/>
                    <a:pt x="99058" y="60611"/>
                  </a:cubicBezTo>
                  <a:cubicBezTo>
                    <a:pt x="99540" y="60553"/>
                    <a:pt x="99954" y="60494"/>
                    <a:pt x="100367" y="60494"/>
                  </a:cubicBezTo>
                  <a:cubicBezTo>
                    <a:pt x="109288" y="60494"/>
                    <a:pt x="116555" y="72547"/>
                    <a:pt x="116555" y="87336"/>
                  </a:cubicBezTo>
                  <a:cubicBezTo>
                    <a:pt x="116555" y="102125"/>
                    <a:pt x="109288" y="114177"/>
                    <a:pt x="100367" y="1141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5" name="Shape 1204"/>
            <p:cNvSpPr/>
            <p:nvPr/>
          </p:nvSpPr>
          <p:spPr>
            <a:xfrm>
              <a:off x="2621" y="628"/>
              <a:ext cx="2439" cy="3058"/>
            </a:xfrm>
            <a:custGeom>
              <a:avLst/>
              <a:gdLst/>
              <a:ahLst/>
              <a:cxnLst/>
              <a:rect l="0" t="0" r="0" b="0"/>
              <a:pathLst>
                <a:path w="120000" h="120000" extrusionOk="0">
                  <a:moveTo>
                    <a:pt x="102489" y="40054"/>
                  </a:moveTo>
                  <a:cubicBezTo>
                    <a:pt x="94454" y="40054"/>
                    <a:pt x="94454" y="40054"/>
                    <a:pt x="94454" y="40054"/>
                  </a:cubicBezTo>
                  <a:cubicBezTo>
                    <a:pt x="94454" y="27635"/>
                    <a:pt x="94454" y="27635"/>
                    <a:pt x="94454" y="27635"/>
                  </a:cubicBezTo>
                  <a:cubicBezTo>
                    <a:pt x="94454" y="12419"/>
                    <a:pt x="79004" y="0"/>
                    <a:pt x="59948" y="0"/>
                  </a:cubicBezTo>
                  <a:cubicBezTo>
                    <a:pt x="40892" y="0"/>
                    <a:pt x="25442" y="12419"/>
                    <a:pt x="25442" y="27635"/>
                  </a:cubicBezTo>
                  <a:cubicBezTo>
                    <a:pt x="25442" y="40054"/>
                    <a:pt x="25442" y="40054"/>
                    <a:pt x="25442" y="40054"/>
                  </a:cubicBezTo>
                  <a:cubicBezTo>
                    <a:pt x="17510" y="40054"/>
                    <a:pt x="17510" y="40054"/>
                    <a:pt x="17510" y="40054"/>
                  </a:cubicBezTo>
                  <a:cubicBezTo>
                    <a:pt x="7828" y="40054"/>
                    <a:pt x="0" y="46305"/>
                    <a:pt x="0" y="54037"/>
                  </a:cubicBezTo>
                  <a:cubicBezTo>
                    <a:pt x="0" y="106017"/>
                    <a:pt x="0" y="106017"/>
                    <a:pt x="0" y="106017"/>
                  </a:cubicBezTo>
                  <a:cubicBezTo>
                    <a:pt x="0" y="113749"/>
                    <a:pt x="7828" y="120000"/>
                    <a:pt x="17510" y="120000"/>
                  </a:cubicBezTo>
                  <a:cubicBezTo>
                    <a:pt x="102489" y="120000"/>
                    <a:pt x="102489" y="120000"/>
                    <a:pt x="102489" y="120000"/>
                  </a:cubicBezTo>
                  <a:cubicBezTo>
                    <a:pt x="112068" y="120000"/>
                    <a:pt x="120000" y="113749"/>
                    <a:pt x="120000" y="106017"/>
                  </a:cubicBezTo>
                  <a:cubicBezTo>
                    <a:pt x="120000" y="54037"/>
                    <a:pt x="120000" y="54037"/>
                    <a:pt x="120000" y="54037"/>
                  </a:cubicBezTo>
                  <a:cubicBezTo>
                    <a:pt x="120000" y="46305"/>
                    <a:pt x="112068" y="40054"/>
                    <a:pt x="102489" y="40054"/>
                  </a:cubicBezTo>
                  <a:close/>
                  <a:moveTo>
                    <a:pt x="35742" y="27635"/>
                  </a:moveTo>
                  <a:cubicBezTo>
                    <a:pt x="35742" y="16943"/>
                    <a:pt x="46660" y="8224"/>
                    <a:pt x="59948" y="8224"/>
                  </a:cubicBezTo>
                  <a:cubicBezTo>
                    <a:pt x="73339" y="8224"/>
                    <a:pt x="84154" y="16943"/>
                    <a:pt x="84154" y="27635"/>
                  </a:cubicBezTo>
                  <a:cubicBezTo>
                    <a:pt x="84154" y="40054"/>
                    <a:pt x="84154" y="40054"/>
                    <a:pt x="84154" y="40054"/>
                  </a:cubicBezTo>
                  <a:cubicBezTo>
                    <a:pt x="35742" y="40054"/>
                    <a:pt x="35742" y="40054"/>
                    <a:pt x="35742" y="40054"/>
                  </a:cubicBezTo>
                  <a:lnTo>
                    <a:pt x="35742" y="27635"/>
                  </a:lnTo>
                  <a:close/>
                  <a:moveTo>
                    <a:pt x="109699" y="106017"/>
                  </a:moveTo>
                  <a:cubicBezTo>
                    <a:pt x="109699" y="109143"/>
                    <a:pt x="106403" y="111775"/>
                    <a:pt x="102489" y="111775"/>
                  </a:cubicBezTo>
                  <a:cubicBezTo>
                    <a:pt x="17510" y="111775"/>
                    <a:pt x="17510" y="111775"/>
                    <a:pt x="17510" y="111775"/>
                  </a:cubicBezTo>
                  <a:cubicBezTo>
                    <a:pt x="13493" y="111775"/>
                    <a:pt x="10300" y="109143"/>
                    <a:pt x="10300" y="106017"/>
                  </a:cubicBezTo>
                  <a:cubicBezTo>
                    <a:pt x="10300" y="54037"/>
                    <a:pt x="10300" y="54037"/>
                    <a:pt x="10300" y="54037"/>
                  </a:cubicBezTo>
                  <a:cubicBezTo>
                    <a:pt x="10300" y="50911"/>
                    <a:pt x="13493" y="48279"/>
                    <a:pt x="17510" y="48279"/>
                  </a:cubicBezTo>
                  <a:cubicBezTo>
                    <a:pt x="102489" y="48279"/>
                    <a:pt x="102489" y="48279"/>
                    <a:pt x="102489" y="48279"/>
                  </a:cubicBezTo>
                  <a:cubicBezTo>
                    <a:pt x="106403" y="48279"/>
                    <a:pt x="109699" y="50911"/>
                    <a:pt x="109699" y="54037"/>
                  </a:cubicBezTo>
                  <a:lnTo>
                    <a:pt x="109699" y="106017"/>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6" name="Shape 1205"/>
            <p:cNvSpPr/>
            <p:nvPr/>
          </p:nvSpPr>
          <p:spPr>
            <a:xfrm>
              <a:off x="3138" y="1965"/>
              <a:ext cx="1401" cy="1404"/>
            </a:xfrm>
            <a:custGeom>
              <a:avLst/>
              <a:gdLst/>
              <a:ahLst/>
              <a:cxnLst/>
              <a:rect l="0" t="0" r="0" b="0"/>
              <a:pathLst>
                <a:path w="120000" h="120000" extrusionOk="0">
                  <a:moveTo>
                    <a:pt x="60000" y="0"/>
                  </a:moveTo>
                  <a:cubicBezTo>
                    <a:pt x="26865" y="0"/>
                    <a:pt x="0" y="26865"/>
                    <a:pt x="0" y="60000"/>
                  </a:cubicBezTo>
                  <a:cubicBezTo>
                    <a:pt x="0" y="93134"/>
                    <a:pt x="26865" y="120000"/>
                    <a:pt x="60000" y="120000"/>
                  </a:cubicBezTo>
                  <a:cubicBezTo>
                    <a:pt x="93134" y="120000"/>
                    <a:pt x="120000" y="93134"/>
                    <a:pt x="120000" y="60000"/>
                  </a:cubicBezTo>
                  <a:cubicBezTo>
                    <a:pt x="120000" y="26865"/>
                    <a:pt x="93134" y="0"/>
                    <a:pt x="60000" y="0"/>
                  </a:cubicBezTo>
                  <a:close/>
                  <a:moveTo>
                    <a:pt x="60000" y="102089"/>
                  </a:moveTo>
                  <a:cubicBezTo>
                    <a:pt x="36895" y="102089"/>
                    <a:pt x="17910" y="83283"/>
                    <a:pt x="17910" y="60000"/>
                  </a:cubicBezTo>
                  <a:cubicBezTo>
                    <a:pt x="17910" y="36716"/>
                    <a:pt x="36895" y="17910"/>
                    <a:pt x="60000" y="17910"/>
                  </a:cubicBezTo>
                  <a:cubicBezTo>
                    <a:pt x="83283" y="17910"/>
                    <a:pt x="102089" y="36716"/>
                    <a:pt x="102089" y="60000"/>
                  </a:cubicBezTo>
                  <a:cubicBezTo>
                    <a:pt x="102089" y="83283"/>
                    <a:pt x="83283" y="102089"/>
                    <a:pt x="60000" y="1020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7" name="Shape 1206"/>
            <p:cNvSpPr/>
            <p:nvPr/>
          </p:nvSpPr>
          <p:spPr>
            <a:xfrm>
              <a:off x="3579" y="2256"/>
              <a:ext cx="522" cy="821"/>
            </a:xfrm>
            <a:custGeom>
              <a:avLst/>
              <a:gdLst/>
              <a:ahLst/>
              <a:cxnLst/>
              <a:rect l="0" t="0" r="0" b="0"/>
              <a:pathLst>
                <a:path w="120000" h="120000" extrusionOk="0">
                  <a:moveTo>
                    <a:pt x="59759" y="0"/>
                  </a:moveTo>
                  <a:cubicBezTo>
                    <a:pt x="26987" y="0"/>
                    <a:pt x="0" y="17142"/>
                    <a:pt x="0" y="38265"/>
                  </a:cubicBezTo>
                  <a:cubicBezTo>
                    <a:pt x="0" y="53877"/>
                    <a:pt x="14457" y="67346"/>
                    <a:pt x="35662" y="73163"/>
                  </a:cubicBezTo>
                  <a:cubicBezTo>
                    <a:pt x="35662" y="104693"/>
                    <a:pt x="35662" y="104693"/>
                    <a:pt x="35662" y="104693"/>
                  </a:cubicBezTo>
                  <a:cubicBezTo>
                    <a:pt x="35662" y="112959"/>
                    <a:pt x="46746" y="119999"/>
                    <a:pt x="59759" y="119999"/>
                  </a:cubicBezTo>
                  <a:cubicBezTo>
                    <a:pt x="73253" y="119999"/>
                    <a:pt x="83855" y="112959"/>
                    <a:pt x="83855" y="104693"/>
                  </a:cubicBezTo>
                  <a:cubicBezTo>
                    <a:pt x="83855" y="73163"/>
                    <a:pt x="83855" y="73163"/>
                    <a:pt x="83855" y="73163"/>
                  </a:cubicBezTo>
                  <a:cubicBezTo>
                    <a:pt x="105060" y="67346"/>
                    <a:pt x="120000" y="53877"/>
                    <a:pt x="120000" y="38265"/>
                  </a:cubicBezTo>
                  <a:cubicBezTo>
                    <a:pt x="120000" y="17142"/>
                    <a:pt x="93012" y="0"/>
                    <a:pt x="59759" y="0"/>
                  </a:cubicBezTo>
                  <a:close/>
                  <a:moveTo>
                    <a:pt x="59759" y="30612"/>
                  </a:moveTo>
                  <a:cubicBezTo>
                    <a:pt x="66506" y="30612"/>
                    <a:pt x="71807" y="33979"/>
                    <a:pt x="71807" y="38265"/>
                  </a:cubicBezTo>
                  <a:cubicBezTo>
                    <a:pt x="71807" y="42244"/>
                    <a:pt x="66506" y="45918"/>
                    <a:pt x="59759" y="45918"/>
                  </a:cubicBezTo>
                  <a:cubicBezTo>
                    <a:pt x="53493" y="45918"/>
                    <a:pt x="48192" y="42244"/>
                    <a:pt x="48192" y="38265"/>
                  </a:cubicBezTo>
                  <a:cubicBezTo>
                    <a:pt x="48192" y="33979"/>
                    <a:pt x="53493" y="30612"/>
                    <a:pt x="59759" y="3061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8" name="Shape 1207"/>
          <p:cNvGrpSpPr/>
          <p:nvPr/>
        </p:nvGrpSpPr>
        <p:grpSpPr>
          <a:xfrm>
            <a:off x="1546622" y="1979836"/>
            <a:ext cx="413061" cy="390555"/>
            <a:chOff x="1556" y="0"/>
            <a:chExt cx="4570" cy="4320"/>
          </a:xfrm>
        </p:grpSpPr>
        <p:sp>
          <p:nvSpPr>
            <p:cNvPr id="79" name="Shape 1208"/>
            <p:cNvSpPr/>
            <p:nvPr/>
          </p:nvSpPr>
          <p:spPr>
            <a:xfrm>
              <a:off x="1556" y="0"/>
              <a:ext cx="4570" cy="4320"/>
            </a:xfrm>
            <a:custGeom>
              <a:avLst/>
              <a:gdLst/>
              <a:ahLst/>
              <a:cxnLst/>
              <a:rect l="0" t="0" r="0" b="0"/>
              <a:pathLst>
                <a:path w="120000" h="120000" extrusionOk="0">
                  <a:moveTo>
                    <a:pt x="112405" y="54642"/>
                  </a:moveTo>
                  <a:cubicBezTo>
                    <a:pt x="99638" y="54642"/>
                    <a:pt x="99638" y="54642"/>
                    <a:pt x="99638" y="54642"/>
                  </a:cubicBezTo>
                  <a:cubicBezTo>
                    <a:pt x="65967" y="33290"/>
                    <a:pt x="65967" y="33290"/>
                    <a:pt x="65967" y="33290"/>
                  </a:cubicBezTo>
                  <a:cubicBezTo>
                    <a:pt x="66401" y="32716"/>
                    <a:pt x="66799" y="32066"/>
                    <a:pt x="67052" y="31339"/>
                  </a:cubicBezTo>
                  <a:cubicBezTo>
                    <a:pt x="67450" y="30382"/>
                    <a:pt x="67016" y="29272"/>
                    <a:pt x="66075" y="28852"/>
                  </a:cubicBezTo>
                  <a:cubicBezTo>
                    <a:pt x="65171" y="28431"/>
                    <a:pt x="64122" y="28890"/>
                    <a:pt x="63725" y="29885"/>
                  </a:cubicBezTo>
                  <a:cubicBezTo>
                    <a:pt x="63508" y="30459"/>
                    <a:pt x="63146" y="30956"/>
                    <a:pt x="62748" y="31339"/>
                  </a:cubicBezTo>
                  <a:cubicBezTo>
                    <a:pt x="60976" y="30650"/>
                    <a:pt x="59023" y="30612"/>
                    <a:pt x="57287" y="31339"/>
                  </a:cubicBezTo>
                  <a:cubicBezTo>
                    <a:pt x="56564" y="30612"/>
                    <a:pt x="56057" y="29617"/>
                    <a:pt x="55985" y="28545"/>
                  </a:cubicBezTo>
                  <a:cubicBezTo>
                    <a:pt x="55877" y="26900"/>
                    <a:pt x="56636" y="25369"/>
                    <a:pt x="57974" y="24528"/>
                  </a:cubicBezTo>
                  <a:cubicBezTo>
                    <a:pt x="59963" y="23341"/>
                    <a:pt x="61338" y="21275"/>
                    <a:pt x="61699" y="18941"/>
                  </a:cubicBezTo>
                  <a:cubicBezTo>
                    <a:pt x="62748" y="18941"/>
                    <a:pt x="62748" y="18941"/>
                    <a:pt x="62748" y="18941"/>
                  </a:cubicBezTo>
                  <a:cubicBezTo>
                    <a:pt x="65316" y="18941"/>
                    <a:pt x="67450" y="16721"/>
                    <a:pt x="67450" y="13966"/>
                  </a:cubicBezTo>
                  <a:cubicBezTo>
                    <a:pt x="67450" y="4974"/>
                    <a:pt x="67450" y="4974"/>
                    <a:pt x="67450" y="4974"/>
                  </a:cubicBezTo>
                  <a:cubicBezTo>
                    <a:pt x="67450" y="2219"/>
                    <a:pt x="65316" y="0"/>
                    <a:pt x="62748" y="0"/>
                  </a:cubicBezTo>
                  <a:cubicBezTo>
                    <a:pt x="57251" y="0"/>
                    <a:pt x="57251" y="0"/>
                    <a:pt x="57251" y="0"/>
                  </a:cubicBezTo>
                  <a:cubicBezTo>
                    <a:pt x="54647" y="0"/>
                    <a:pt x="52549" y="2219"/>
                    <a:pt x="52549" y="4974"/>
                  </a:cubicBezTo>
                  <a:cubicBezTo>
                    <a:pt x="52549" y="13966"/>
                    <a:pt x="52549" y="13966"/>
                    <a:pt x="52549" y="13966"/>
                  </a:cubicBezTo>
                  <a:cubicBezTo>
                    <a:pt x="52549" y="16721"/>
                    <a:pt x="54647" y="18941"/>
                    <a:pt x="57251" y="18941"/>
                  </a:cubicBezTo>
                  <a:cubicBezTo>
                    <a:pt x="57974" y="18941"/>
                    <a:pt x="57974" y="18941"/>
                    <a:pt x="57974" y="18941"/>
                  </a:cubicBezTo>
                  <a:cubicBezTo>
                    <a:pt x="57685" y="19897"/>
                    <a:pt x="57034" y="20701"/>
                    <a:pt x="56166" y="21237"/>
                  </a:cubicBezTo>
                  <a:cubicBezTo>
                    <a:pt x="53634" y="22806"/>
                    <a:pt x="52188" y="25714"/>
                    <a:pt x="52368" y="28813"/>
                  </a:cubicBezTo>
                  <a:cubicBezTo>
                    <a:pt x="52477" y="30497"/>
                    <a:pt x="53092" y="32028"/>
                    <a:pt x="54032" y="33252"/>
                  </a:cubicBezTo>
                  <a:cubicBezTo>
                    <a:pt x="20361" y="54642"/>
                    <a:pt x="20361" y="54642"/>
                    <a:pt x="20361" y="54642"/>
                  </a:cubicBezTo>
                  <a:cubicBezTo>
                    <a:pt x="7594" y="54642"/>
                    <a:pt x="7594" y="54642"/>
                    <a:pt x="7594" y="54642"/>
                  </a:cubicBezTo>
                  <a:cubicBezTo>
                    <a:pt x="3399" y="54642"/>
                    <a:pt x="0" y="58239"/>
                    <a:pt x="0" y="62678"/>
                  </a:cubicBezTo>
                  <a:cubicBezTo>
                    <a:pt x="0" y="111964"/>
                    <a:pt x="0" y="111964"/>
                    <a:pt x="0" y="111964"/>
                  </a:cubicBezTo>
                  <a:cubicBezTo>
                    <a:pt x="0" y="116403"/>
                    <a:pt x="3399" y="119999"/>
                    <a:pt x="7594" y="119999"/>
                  </a:cubicBezTo>
                  <a:cubicBezTo>
                    <a:pt x="112405" y="119999"/>
                    <a:pt x="112405" y="119999"/>
                    <a:pt x="112405" y="119999"/>
                  </a:cubicBezTo>
                  <a:cubicBezTo>
                    <a:pt x="116600" y="119999"/>
                    <a:pt x="120000" y="116403"/>
                    <a:pt x="120000" y="111964"/>
                  </a:cubicBezTo>
                  <a:cubicBezTo>
                    <a:pt x="120000" y="62678"/>
                    <a:pt x="120000" y="62678"/>
                    <a:pt x="120000" y="62678"/>
                  </a:cubicBezTo>
                  <a:cubicBezTo>
                    <a:pt x="120000" y="58239"/>
                    <a:pt x="116600" y="54642"/>
                    <a:pt x="112405" y="54642"/>
                  </a:cubicBezTo>
                  <a:close/>
                  <a:moveTo>
                    <a:pt x="56166" y="13966"/>
                  </a:moveTo>
                  <a:cubicBezTo>
                    <a:pt x="56166" y="4974"/>
                    <a:pt x="56166" y="4974"/>
                    <a:pt x="56166" y="4974"/>
                  </a:cubicBezTo>
                  <a:cubicBezTo>
                    <a:pt x="56166" y="4323"/>
                    <a:pt x="56672" y="3826"/>
                    <a:pt x="57251" y="3826"/>
                  </a:cubicBezTo>
                  <a:cubicBezTo>
                    <a:pt x="62748" y="3826"/>
                    <a:pt x="62748" y="3826"/>
                    <a:pt x="62748" y="3826"/>
                  </a:cubicBezTo>
                  <a:cubicBezTo>
                    <a:pt x="63327" y="3826"/>
                    <a:pt x="63833" y="4323"/>
                    <a:pt x="63833" y="4974"/>
                  </a:cubicBezTo>
                  <a:cubicBezTo>
                    <a:pt x="63833" y="13966"/>
                    <a:pt x="63833" y="13966"/>
                    <a:pt x="63833" y="13966"/>
                  </a:cubicBezTo>
                  <a:cubicBezTo>
                    <a:pt x="63833" y="14617"/>
                    <a:pt x="63327" y="15114"/>
                    <a:pt x="62748" y="15114"/>
                  </a:cubicBezTo>
                  <a:cubicBezTo>
                    <a:pt x="57251" y="15114"/>
                    <a:pt x="57251" y="15114"/>
                    <a:pt x="57251" y="15114"/>
                  </a:cubicBezTo>
                  <a:cubicBezTo>
                    <a:pt x="56672" y="15114"/>
                    <a:pt x="56166" y="14617"/>
                    <a:pt x="56166" y="13966"/>
                  </a:cubicBezTo>
                  <a:close/>
                  <a:moveTo>
                    <a:pt x="57142" y="35739"/>
                  </a:moveTo>
                  <a:cubicBezTo>
                    <a:pt x="57938" y="36084"/>
                    <a:pt x="58734" y="36275"/>
                    <a:pt x="59602" y="36313"/>
                  </a:cubicBezTo>
                  <a:cubicBezTo>
                    <a:pt x="59746" y="36313"/>
                    <a:pt x="59855" y="36313"/>
                    <a:pt x="60000" y="36313"/>
                  </a:cubicBezTo>
                  <a:cubicBezTo>
                    <a:pt x="60976" y="36313"/>
                    <a:pt x="61952" y="36122"/>
                    <a:pt x="62820" y="35739"/>
                  </a:cubicBezTo>
                  <a:cubicBezTo>
                    <a:pt x="92622" y="54642"/>
                    <a:pt x="92622" y="54642"/>
                    <a:pt x="92622" y="54642"/>
                  </a:cubicBezTo>
                  <a:cubicBezTo>
                    <a:pt x="27377" y="54642"/>
                    <a:pt x="27377" y="54642"/>
                    <a:pt x="27377" y="54642"/>
                  </a:cubicBezTo>
                  <a:lnTo>
                    <a:pt x="57142" y="35739"/>
                  </a:lnTo>
                  <a:close/>
                  <a:moveTo>
                    <a:pt x="116383" y="111964"/>
                  </a:moveTo>
                  <a:cubicBezTo>
                    <a:pt x="116383" y="114298"/>
                    <a:pt x="114611" y="116173"/>
                    <a:pt x="112405" y="116173"/>
                  </a:cubicBezTo>
                  <a:cubicBezTo>
                    <a:pt x="7594" y="116173"/>
                    <a:pt x="7594" y="116173"/>
                    <a:pt x="7594" y="116173"/>
                  </a:cubicBezTo>
                  <a:cubicBezTo>
                    <a:pt x="5388" y="116173"/>
                    <a:pt x="3616" y="114298"/>
                    <a:pt x="3616" y="111964"/>
                  </a:cubicBezTo>
                  <a:cubicBezTo>
                    <a:pt x="3616" y="62678"/>
                    <a:pt x="3616" y="62678"/>
                    <a:pt x="3616" y="62678"/>
                  </a:cubicBezTo>
                  <a:cubicBezTo>
                    <a:pt x="3616" y="60382"/>
                    <a:pt x="5388" y="58469"/>
                    <a:pt x="7594" y="58469"/>
                  </a:cubicBezTo>
                  <a:cubicBezTo>
                    <a:pt x="112405" y="58469"/>
                    <a:pt x="112405" y="58469"/>
                    <a:pt x="112405" y="58469"/>
                  </a:cubicBezTo>
                  <a:cubicBezTo>
                    <a:pt x="114611" y="58469"/>
                    <a:pt x="116383" y="60382"/>
                    <a:pt x="116383" y="62678"/>
                  </a:cubicBezTo>
                  <a:lnTo>
                    <a:pt x="116383" y="111964"/>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0" name="Shape 1209"/>
            <p:cNvSpPr/>
            <p:nvPr/>
          </p:nvSpPr>
          <p:spPr>
            <a:xfrm>
              <a:off x="2280"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1" name="Shape 1210"/>
            <p:cNvSpPr/>
            <p:nvPr/>
          </p:nvSpPr>
          <p:spPr>
            <a:xfrm>
              <a:off x="3027"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2400" y="120000"/>
                    <a:pt x="120000" y="117155"/>
                    <a:pt x="120000" y="113534"/>
                  </a:cubicBezTo>
                  <a:cubicBezTo>
                    <a:pt x="120000" y="6465"/>
                    <a:pt x="120000" y="6465"/>
                    <a:pt x="120000" y="6465"/>
                  </a:cubicBezTo>
                  <a:cubicBezTo>
                    <a:pt x="120000" y="2844"/>
                    <a:pt x="924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2" name="Shape 1211"/>
            <p:cNvSpPr/>
            <p:nvPr/>
          </p:nvSpPr>
          <p:spPr>
            <a:xfrm>
              <a:off x="3772"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3" name="Shape 1212"/>
            <p:cNvSpPr/>
            <p:nvPr/>
          </p:nvSpPr>
          <p:spPr>
            <a:xfrm>
              <a:off x="4518" y="2504"/>
              <a:ext cx="137"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4" name="Shape 1213"/>
            <p:cNvSpPr/>
            <p:nvPr/>
          </p:nvSpPr>
          <p:spPr>
            <a:xfrm>
              <a:off x="5263"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85" name="Shape 1214"/>
          <p:cNvSpPr/>
          <p:nvPr/>
        </p:nvSpPr>
        <p:spPr>
          <a:xfrm>
            <a:off x="705725" y="2393533"/>
            <a:ext cx="493039" cy="435848"/>
          </a:xfrm>
          <a:custGeom>
            <a:avLst/>
            <a:gdLst/>
            <a:ahLst/>
            <a:cxnLst/>
            <a:rect l="0" t="0" r="0" b="0"/>
            <a:pathLst>
              <a:path w="120000" h="120000" extrusionOk="0">
                <a:moveTo>
                  <a:pt x="37259" y="70800"/>
                </a:moveTo>
                <a:cubicBezTo>
                  <a:pt x="32486" y="70800"/>
                  <a:pt x="28640" y="66450"/>
                  <a:pt x="28640" y="61050"/>
                </a:cubicBezTo>
                <a:cubicBezTo>
                  <a:pt x="28640" y="55650"/>
                  <a:pt x="32486" y="51150"/>
                  <a:pt x="37259" y="51150"/>
                </a:cubicBezTo>
                <a:cubicBezTo>
                  <a:pt x="42033" y="51150"/>
                  <a:pt x="45878" y="55650"/>
                  <a:pt x="45878" y="61050"/>
                </a:cubicBezTo>
                <a:cubicBezTo>
                  <a:pt x="45878" y="66450"/>
                  <a:pt x="42033" y="70800"/>
                  <a:pt x="37259" y="70800"/>
                </a:cubicBezTo>
                <a:close/>
                <a:moveTo>
                  <a:pt x="37259" y="55950"/>
                </a:moveTo>
                <a:cubicBezTo>
                  <a:pt x="34872" y="55950"/>
                  <a:pt x="32883" y="58200"/>
                  <a:pt x="32883" y="61050"/>
                </a:cubicBezTo>
                <a:cubicBezTo>
                  <a:pt x="32883" y="63750"/>
                  <a:pt x="34872" y="66000"/>
                  <a:pt x="37259" y="66000"/>
                </a:cubicBezTo>
                <a:cubicBezTo>
                  <a:pt x="39779" y="66000"/>
                  <a:pt x="41635" y="63750"/>
                  <a:pt x="41635" y="61050"/>
                </a:cubicBezTo>
                <a:cubicBezTo>
                  <a:pt x="41635" y="58200"/>
                  <a:pt x="39779" y="55950"/>
                  <a:pt x="37259" y="55950"/>
                </a:cubicBezTo>
                <a:close/>
                <a:moveTo>
                  <a:pt x="44022" y="20850"/>
                </a:moveTo>
                <a:cubicBezTo>
                  <a:pt x="44022" y="19500"/>
                  <a:pt x="43093" y="18450"/>
                  <a:pt x="41900" y="18450"/>
                </a:cubicBezTo>
                <a:cubicBezTo>
                  <a:pt x="16044" y="18450"/>
                  <a:pt x="16044" y="18450"/>
                  <a:pt x="16044" y="18450"/>
                </a:cubicBezTo>
                <a:cubicBezTo>
                  <a:pt x="14850" y="18450"/>
                  <a:pt x="13922" y="19500"/>
                  <a:pt x="13922" y="20850"/>
                </a:cubicBezTo>
                <a:cubicBezTo>
                  <a:pt x="13922" y="22050"/>
                  <a:pt x="14850" y="23250"/>
                  <a:pt x="16044" y="23250"/>
                </a:cubicBezTo>
                <a:cubicBezTo>
                  <a:pt x="41900" y="23250"/>
                  <a:pt x="41900" y="23250"/>
                  <a:pt x="41900" y="23250"/>
                </a:cubicBezTo>
                <a:cubicBezTo>
                  <a:pt x="43093" y="23250"/>
                  <a:pt x="44022" y="22050"/>
                  <a:pt x="44022" y="20850"/>
                </a:cubicBezTo>
                <a:close/>
                <a:moveTo>
                  <a:pt x="44022" y="37650"/>
                </a:moveTo>
                <a:cubicBezTo>
                  <a:pt x="44022" y="36300"/>
                  <a:pt x="43093" y="35250"/>
                  <a:pt x="41900" y="35250"/>
                </a:cubicBezTo>
                <a:cubicBezTo>
                  <a:pt x="16044" y="35250"/>
                  <a:pt x="16044" y="35250"/>
                  <a:pt x="16044" y="35250"/>
                </a:cubicBezTo>
                <a:cubicBezTo>
                  <a:pt x="14850" y="35250"/>
                  <a:pt x="13922" y="36300"/>
                  <a:pt x="13922" y="37650"/>
                </a:cubicBezTo>
                <a:cubicBezTo>
                  <a:pt x="13922" y="38850"/>
                  <a:pt x="14850" y="40050"/>
                  <a:pt x="16044" y="40050"/>
                </a:cubicBezTo>
                <a:cubicBezTo>
                  <a:pt x="41900" y="40050"/>
                  <a:pt x="41900" y="40050"/>
                  <a:pt x="41900" y="40050"/>
                </a:cubicBezTo>
                <a:cubicBezTo>
                  <a:pt x="43093" y="40050"/>
                  <a:pt x="44022" y="38850"/>
                  <a:pt x="44022" y="37650"/>
                </a:cubicBezTo>
                <a:close/>
                <a:moveTo>
                  <a:pt x="49325" y="0"/>
                </a:moveTo>
                <a:cubicBezTo>
                  <a:pt x="6364" y="0"/>
                  <a:pt x="6364" y="0"/>
                  <a:pt x="6364" y="0"/>
                </a:cubicBezTo>
                <a:cubicBezTo>
                  <a:pt x="2917" y="0"/>
                  <a:pt x="0" y="3150"/>
                  <a:pt x="0" y="7200"/>
                </a:cubicBezTo>
                <a:cubicBezTo>
                  <a:pt x="0" y="112800"/>
                  <a:pt x="0" y="112800"/>
                  <a:pt x="0" y="112800"/>
                </a:cubicBezTo>
                <a:cubicBezTo>
                  <a:pt x="0" y="116700"/>
                  <a:pt x="2917" y="120000"/>
                  <a:pt x="6364" y="120000"/>
                </a:cubicBezTo>
                <a:cubicBezTo>
                  <a:pt x="49325" y="120000"/>
                  <a:pt x="49325" y="120000"/>
                  <a:pt x="49325" y="120000"/>
                </a:cubicBezTo>
                <a:cubicBezTo>
                  <a:pt x="52906" y="120000"/>
                  <a:pt x="55690" y="116700"/>
                  <a:pt x="55690" y="112800"/>
                </a:cubicBezTo>
                <a:cubicBezTo>
                  <a:pt x="55690" y="7200"/>
                  <a:pt x="55690" y="7200"/>
                  <a:pt x="55690" y="7200"/>
                </a:cubicBezTo>
                <a:cubicBezTo>
                  <a:pt x="55690" y="3150"/>
                  <a:pt x="52906" y="0"/>
                  <a:pt x="49325" y="0"/>
                </a:cubicBezTo>
                <a:close/>
                <a:moveTo>
                  <a:pt x="6364" y="4800"/>
                </a:moveTo>
                <a:cubicBezTo>
                  <a:pt x="49325" y="4800"/>
                  <a:pt x="49325" y="4800"/>
                  <a:pt x="49325" y="4800"/>
                </a:cubicBezTo>
                <a:cubicBezTo>
                  <a:pt x="50519" y="4800"/>
                  <a:pt x="51447" y="5850"/>
                  <a:pt x="51447" y="7200"/>
                </a:cubicBezTo>
                <a:cubicBezTo>
                  <a:pt x="51447" y="92100"/>
                  <a:pt x="51447" y="92100"/>
                  <a:pt x="51447" y="92100"/>
                </a:cubicBezTo>
                <a:cubicBezTo>
                  <a:pt x="4773" y="92100"/>
                  <a:pt x="4773" y="92100"/>
                  <a:pt x="4773" y="92100"/>
                </a:cubicBezTo>
                <a:cubicBezTo>
                  <a:pt x="4640" y="92100"/>
                  <a:pt x="4375" y="92250"/>
                  <a:pt x="4243" y="92250"/>
                </a:cubicBezTo>
                <a:cubicBezTo>
                  <a:pt x="4243" y="7200"/>
                  <a:pt x="4243" y="7200"/>
                  <a:pt x="4243" y="7200"/>
                </a:cubicBezTo>
                <a:cubicBezTo>
                  <a:pt x="4243" y="5850"/>
                  <a:pt x="5171" y="4800"/>
                  <a:pt x="6364" y="4800"/>
                </a:cubicBezTo>
                <a:close/>
                <a:moveTo>
                  <a:pt x="49325" y="115200"/>
                </a:moveTo>
                <a:cubicBezTo>
                  <a:pt x="6364" y="115200"/>
                  <a:pt x="6364" y="115200"/>
                  <a:pt x="6364" y="115200"/>
                </a:cubicBezTo>
                <a:cubicBezTo>
                  <a:pt x="5171" y="115200"/>
                  <a:pt x="4243" y="114000"/>
                  <a:pt x="4243" y="112800"/>
                </a:cubicBezTo>
                <a:cubicBezTo>
                  <a:pt x="4243" y="96900"/>
                  <a:pt x="4243" y="96900"/>
                  <a:pt x="4243" y="96900"/>
                </a:cubicBezTo>
                <a:cubicBezTo>
                  <a:pt x="4375" y="96900"/>
                  <a:pt x="4640" y="96900"/>
                  <a:pt x="4773" y="96900"/>
                </a:cubicBezTo>
                <a:cubicBezTo>
                  <a:pt x="51447" y="96900"/>
                  <a:pt x="51447" y="96900"/>
                  <a:pt x="51447" y="96900"/>
                </a:cubicBezTo>
                <a:cubicBezTo>
                  <a:pt x="51447" y="112800"/>
                  <a:pt x="51447" y="112800"/>
                  <a:pt x="51447" y="112800"/>
                </a:cubicBezTo>
                <a:cubicBezTo>
                  <a:pt x="51447" y="114000"/>
                  <a:pt x="50519" y="115200"/>
                  <a:pt x="49325" y="115200"/>
                </a:cubicBezTo>
                <a:close/>
                <a:moveTo>
                  <a:pt x="101701" y="70800"/>
                </a:moveTo>
                <a:cubicBezTo>
                  <a:pt x="96928" y="70800"/>
                  <a:pt x="92950" y="66450"/>
                  <a:pt x="92950" y="61050"/>
                </a:cubicBezTo>
                <a:cubicBezTo>
                  <a:pt x="92950" y="55650"/>
                  <a:pt x="96928" y="51150"/>
                  <a:pt x="101701" y="51150"/>
                </a:cubicBezTo>
                <a:cubicBezTo>
                  <a:pt x="106475" y="51150"/>
                  <a:pt x="110320" y="55650"/>
                  <a:pt x="110320" y="61050"/>
                </a:cubicBezTo>
                <a:cubicBezTo>
                  <a:pt x="110320" y="66450"/>
                  <a:pt x="106475" y="70800"/>
                  <a:pt x="101701" y="70800"/>
                </a:cubicBezTo>
                <a:close/>
                <a:moveTo>
                  <a:pt x="101701" y="55950"/>
                </a:moveTo>
                <a:cubicBezTo>
                  <a:pt x="99182" y="55950"/>
                  <a:pt x="97193" y="58200"/>
                  <a:pt x="97193" y="61050"/>
                </a:cubicBezTo>
                <a:cubicBezTo>
                  <a:pt x="97193" y="63750"/>
                  <a:pt x="99182" y="66000"/>
                  <a:pt x="101701" y="66000"/>
                </a:cubicBezTo>
                <a:cubicBezTo>
                  <a:pt x="104088" y="66000"/>
                  <a:pt x="106077" y="63750"/>
                  <a:pt x="106077" y="61050"/>
                </a:cubicBezTo>
                <a:cubicBezTo>
                  <a:pt x="106077" y="58200"/>
                  <a:pt x="104088" y="55950"/>
                  <a:pt x="101701" y="55950"/>
                </a:cubicBezTo>
                <a:close/>
                <a:moveTo>
                  <a:pt x="108331" y="20850"/>
                </a:moveTo>
                <a:cubicBezTo>
                  <a:pt x="108331" y="19500"/>
                  <a:pt x="107403" y="18450"/>
                  <a:pt x="106209" y="18450"/>
                </a:cubicBezTo>
                <a:cubicBezTo>
                  <a:pt x="80486" y="18450"/>
                  <a:pt x="80486" y="18450"/>
                  <a:pt x="80486" y="18450"/>
                </a:cubicBezTo>
                <a:cubicBezTo>
                  <a:pt x="79292" y="18450"/>
                  <a:pt x="78364" y="19500"/>
                  <a:pt x="78364" y="20850"/>
                </a:cubicBezTo>
                <a:cubicBezTo>
                  <a:pt x="78364" y="22050"/>
                  <a:pt x="79292" y="23250"/>
                  <a:pt x="80486" y="23250"/>
                </a:cubicBezTo>
                <a:cubicBezTo>
                  <a:pt x="106209" y="23250"/>
                  <a:pt x="106209" y="23250"/>
                  <a:pt x="106209" y="23250"/>
                </a:cubicBezTo>
                <a:cubicBezTo>
                  <a:pt x="107403" y="23250"/>
                  <a:pt x="108331" y="22050"/>
                  <a:pt x="108331" y="20850"/>
                </a:cubicBezTo>
                <a:close/>
                <a:moveTo>
                  <a:pt x="108331" y="37650"/>
                </a:moveTo>
                <a:cubicBezTo>
                  <a:pt x="108331" y="36300"/>
                  <a:pt x="107403" y="35250"/>
                  <a:pt x="106209" y="35250"/>
                </a:cubicBezTo>
                <a:cubicBezTo>
                  <a:pt x="80486" y="35250"/>
                  <a:pt x="80486" y="35250"/>
                  <a:pt x="80486" y="35250"/>
                </a:cubicBezTo>
                <a:cubicBezTo>
                  <a:pt x="79292" y="35250"/>
                  <a:pt x="78364" y="36300"/>
                  <a:pt x="78364" y="37650"/>
                </a:cubicBezTo>
                <a:cubicBezTo>
                  <a:pt x="78364" y="38850"/>
                  <a:pt x="79292" y="40050"/>
                  <a:pt x="80486" y="40050"/>
                </a:cubicBezTo>
                <a:cubicBezTo>
                  <a:pt x="106209" y="40050"/>
                  <a:pt x="106209" y="40050"/>
                  <a:pt x="106209" y="40050"/>
                </a:cubicBezTo>
                <a:cubicBezTo>
                  <a:pt x="107403" y="40050"/>
                  <a:pt x="108331" y="38850"/>
                  <a:pt x="108331" y="37650"/>
                </a:cubicBezTo>
                <a:close/>
                <a:moveTo>
                  <a:pt x="113635" y="0"/>
                </a:moveTo>
                <a:cubicBezTo>
                  <a:pt x="70806" y="0"/>
                  <a:pt x="70806" y="0"/>
                  <a:pt x="70806" y="0"/>
                </a:cubicBezTo>
                <a:cubicBezTo>
                  <a:pt x="67226" y="0"/>
                  <a:pt x="64441" y="3150"/>
                  <a:pt x="64441" y="7200"/>
                </a:cubicBezTo>
                <a:cubicBezTo>
                  <a:pt x="64441" y="112800"/>
                  <a:pt x="64441" y="112800"/>
                  <a:pt x="64441" y="112800"/>
                </a:cubicBezTo>
                <a:cubicBezTo>
                  <a:pt x="64441" y="116700"/>
                  <a:pt x="67226" y="120000"/>
                  <a:pt x="70806" y="120000"/>
                </a:cubicBezTo>
                <a:cubicBezTo>
                  <a:pt x="113635" y="120000"/>
                  <a:pt x="113635" y="120000"/>
                  <a:pt x="113635" y="120000"/>
                </a:cubicBezTo>
                <a:cubicBezTo>
                  <a:pt x="117215" y="120000"/>
                  <a:pt x="120000" y="116700"/>
                  <a:pt x="120000" y="112800"/>
                </a:cubicBezTo>
                <a:cubicBezTo>
                  <a:pt x="120000" y="7200"/>
                  <a:pt x="120000" y="7200"/>
                  <a:pt x="120000" y="7200"/>
                </a:cubicBezTo>
                <a:cubicBezTo>
                  <a:pt x="120000" y="3150"/>
                  <a:pt x="117215" y="0"/>
                  <a:pt x="113635" y="0"/>
                </a:cubicBezTo>
                <a:close/>
                <a:moveTo>
                  <a:pt x="70806" y="4800"/>
                </a:moveTo>
                <a:cubicBezTo>
                  <a:pt x="113635" y="4800"/>
                  <a:pt x="113635" y="4800"/>
                  <a:pt x="113635" y="4800"/>
                </a:cubicBezTo>
                <a:cubicBezTo>
                  <a:pt x="114828" y="4800"/>
                  <a:pt x="115756" y="5850"/>
                  <a:pt x="115756" y="7200"/>
                </a:cubicBezTo>
                <a:cubicBezTo>
                  <a:pt x="115756" y="92100"/>
                  <a:pt x="115756" y="92100"/>
                  <a:pt x="115756" y="92100"/>
                </a:cubicBezTo>
                <a:cubicBezTo>
                  <a:pt x="69215" y="92100"/>
                  <a:pt x="69215" y="92100"/>
                  <a:pt x="69215" y="92100"/>
                </a:cubicBezTo>
                <a:cubicBezTo>
                  <a:pt x="68950" y="92100"/>
                  <a:pt x="68817" y="92250"/>
                  <a:pt x="68685" y="92250"/>
                </a:cubicBezTo>
                <a:cubicBezTo>
                  <a:pt x="68685" y="7200"/>
                  <a:pt x="68685" y="7200"/>
                  <a:pt x="68685" y="7200"/>
                </a:cubicBezTo>
                <a:cubicBezTo>
                  <a:pt x="68685" y="5850"/>
                  <a:pt x="69613" y="4800"/>
                  <a:pt x="70806" y="4800"/>
                </a:cubicBezTo>
                <a:close/>
                <a:moveTo>
                  <a:pt x="113635" y="115200"/>
                </a:moveTo>
                <a:cubicBezTo>
                  <a:pt x="70806" y="115200"/>
                  <a:pt x="70806" y="115200"/>
                  <a:pt x="70806" y="115200"/>
                </a:cubicBezTo>
                <a:cubicBezTo>
                  <a:pt x="69613" y="115200"/>
                  <a:pt x="68685" y="114000"/>
                  <a:pt x="68685" y="112800"/>
                </a:cubicBezTo>
                <a:cubicBezTo>
                  <a:pt x="68685" y="96900"/>
                  <a:pt x="68685" y="96900"/>
                  <a:pt x="68685" y="96900"/>
                </a:cubicBezTo>
                <a:cubicBezTo>
                  <a:pt x="68817" y="96900"/>
                  <a:pt x="68950" y="96900"/>
                  <a:pt x="69215" y="96900"/>
                </a:cubicBezTo>
                <a:cubicBezTo>
                  <a:pt x="115756" y="96900"/>
                  <a:pt x="115756" y="96900"/>
                  <a:pt x="115756" y="96900"/>
                </a:cubicBezTo>
                <a:cubicBezTo>
                  <a:pt x="115756" y="112800"/>
                  <a:pt x="115756" y="112800"/>
                  <a:pt x="115756" y="112800"/>
                </a:cubicBezTo>
                <a:cubicBezTo>
                  <a:pt x="115756" y="114000"/>
                  <a:pt x="114828" y="115200"/>
                  <a:pt x="113635" y="1152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86" name="Shape 1215"/>
          <p:cNvGrpSpPr/>
          <p:nvPr/>
        </p:nvGrpSpPr>
        <p:grpSpPr>
          <a:xfrm>
            <a:off x="1698074" y="2930849"/>
            <a:ext cx="364796" cy="273250"/>
            <a:chOff x="960" y="1"/>
            <a:chExt cx="5761" cy="4316"/>
          </a:xfrm>
        </p:grpSpPr>
        <p:sp>
          <p:nvSpPr>
            <p:cNvPr id="87" name="Shape 1216"/>
            <p:cNvSpPr/>
            <p:nvPr/>
          </p:nvSpPr>
          <p:spPr>
            <a:xfrm>
              <a:off x="960" y="1"/>
              <a:ext cx="5761" cy="4316"/>
            </a:xfrm>
            <a:custGeom>
              <a:avLst/>
              <a:gdLst/>
              <a:ahLst/>
              <a:cxnLst/>
              <a:rect l="0" t="0" r="0" b="0"/>
              <a:pathLst>
                <a:path w="120000" h="120000" extrusionOk="0">
                  <a:moveTo>
                    <a:pt x="106887" y="0"/>
                  </a:moveTo>
                  <a:cubicBezTo>
                    <a:pt x="13112" y="0"/>
                    <a:pt x="13112" y="0"/>
                    <a:pt x="13112" y="0"/>
                  </a:cubicBezTo>
                  <a:cubicBezTo>
                    <a:pt x="5920" y="0"/>
                    <a:pt x="0" y="7858"/>
                    <a:pt x="0" y="17522"/>
                  </a:cubicBezTo>
                  <a:cubicBezTo>
                    <a:pt x="0" y="102477"/>
                    <a:pt x="0" y="102477"/>
                    <a:pt x="0" y="102477"/>
                  </a:cubicBezTo>
                  <a:cubicBezTo>
                    <a:pt x="0" y="112141"/>
                    <a:pt x="5920" y="120000"/>
                    <a:pt x="13112" y="120000"/>
                  </a:cubicBezTo>
                  <a:cubicBezTo>
                    <a:pt x="106887" y="120000"/>
                    <a:pt x="106887" y="120000"/>
                    <a:pt x="106887" y="120000"/>
                  </a:cubicBezTo>
                  <a:cubicBezTo>
                    <a:pt x="114079" y="120000"/>
                    <a:pt x="120000" y="112141"/>
                    <a:pt x="120000" y="102477"/>
                  </a:cubicBezTo>
                  <a:cubicBezTo>
                    <a:pt x="120000" y="17522"/>
                    <a:pt x="120000" y="17522"/>
                    <a:pt x="120000" y="17522"/>
                  </a:cubicBezTo>
                  <a:cubicBezTo>
                    <a:pt x="120000" y="7858"/>
                    <a:pt x="114079" y="0"/>
                    <a:pt x="106887" y="0"/>
                  </a:cubicBezTo>
                  <a:close/>
                  <a:moveTo>
                    <a:pt x="13112" y="5309"/>
                  </a:moveTo>
                  <a:cubicBezTo>
                    <a:pt x="106887" y="5309"/>
                    <a:pt x="106887" y="5309"/>
                    <a:pt x="106887" y="5309"/>
                  </a:cubicBezTo>
                  <a:cubicBezTo>
                    <a:pt x="111894" y="5309"/>
                    <a:pt x="116026" y="10831"/>
                    <a:pt x="116026" y="17522"/>
                  </a:cubicBezTo>
                  <a:cubicBezTo>
                    <a:pt x="116026" y="57345"/>
                    <a:pt x="116026" y="57345"/>
                    <a:pt x="116026" y="57345"/>
                  </a:cubicBezTo>
                  <a:cubicBezTo>
                    <a:pt x="3973" y="57345"/>
                    <a:pt x="3973" y="57345"/>
                    <a:pt x="3973" y="57345"/>
                  </a:cubicBezTo>
                  <a:cubicBezTo>
                    <a:pt x="3973" y="17522"/>
                    <a:pt x="3973" y="17522"/>
                    <a:pt x="3973" y="17522"/>
                  </a:cubicBezTo>
                  <a:cubicBezTo>
                    <a:pt x="3973" y="10831"/>
                    <a:pt x="8105" y="5309"/>
                    <a:pt x="13112" y="5309"/>
                  </a:cubicBezTo>
                  <a:close/>
                  <a:moveTo>
                    <a:pt x="106887" y="114690"/>
                  </a:moveTo>
                  <a:cubicBezTo>
                    <a:pt x="13112" y="114690"/>
                    <a:pt x="13112" y="114690"/>
                    <a:pt x="13112" y="114690"/>
                  </a:cubicBezTo>
                  <a:cubicBezTo>
                    <a:pt x="8105" y="114690"/>
                    <a:pt x="3973" y="109168"/>
                    <a:pt x="3973" y="102477"/>
                  </a:cubicBezTo>
                  <a:cubicBezTo>
                    <a:pt x="3973" y="62654"/>
                    <a:pt x="3973" y="62654"/>
                    <a:pt x="3973" y="62654"/>
                  </a:cubicBezTo>
                  <a:cubicBezTo>
                    <a:pt x="116026" y="62654"/>
                    <a:pt x="116026" y="62654"/>
                    <a:pt x="116026" y="62654"/>
                  </a:cubicBezTo>
                  <a:cubicBezTo>
                    <a:pt x="116026" y="102477"/>
                    <a:pt x="116026" y="102477"/>
                    <a:pt x="116026" y="102477"/>
                  </a:cubicBezTo>
                  <a:cubicBezTo>
                    <a:pt x="116026" y="109168"/>
                    <a:pt x="111894" y="114690"/>
                    <a:pt x="106887" y="11469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8" name="Shape 1217"/>
            <p:cNvSpPr/>
            <p:nvPr/>
          </p:nvSpPr>
          <p:spPr>
            <a:xfrm>
              <a:off x="5133" y="667"/>
              <a:ext cx="877" cy="878"/>
            </a:xfrm>
            <a:custGeom>
              <a:avLst/>
              <a:gdLst/>
              <a:ahLst/>
              <a:cxnLst/>
              <a:rect l="0" t="0" r="0" b="0"/>
              <a:pathLst>
                <a:path w="120000" h="120000" extrusionOk="0">
                  <a:moveTo>
                    <a:pt x="60000" y="120000"/>
                  </a:moveTo>
                  <a:cubicBezTo>
                    <a:pt x="93130" y="120000"/>
                    <a:pt x="120000" y="93130"/>
                    <a:pt x="120000" y="60000"/>
                  </a:cubicBezTo>
                  <a:cubicBezTo>
                    <a:pt x="120000" y="27130"/>
                    <a:pt x="93130" y="0"/>
                    <a:pt x="60000" y="0"/>
                  </a:cubicBezTo>
                  <a:cubicBezTo>
                    <a:pt x="26869" y="0"/>
                    <a:pt x="0" y="27130"/>
                    <a:pt x="0" y="60000"/>
                  </a:cubicBezTo>
                  <a:cubicBezTo>
                    <a:pt x="0" y="93130"/>
                    <a:pt x="26869" y="120000"/>
                    <a:pt x="60000" y="120000"/>
                  </a:cubicBezTo>
                  <a:close/>
                  <a:moveTo>
                    <a:pt x="60000" y="26086"/>
                  </a:moveTo>
                  <a:cubicBezTo>
                    <a:pt x="78782" y="26086"/>
                    <a:pt x="93913" y="41478"/>
                    <a:pt x="93913" y="60000"/>
                  </a:cubicBezTo>
                  <a:cubicBezTo>
                    <a:pt x="93913" y="78782"/>
                    <a:pt x="78782" y="93913"/>
                    <a:pt x="60000" y="93913"/>
                  </a:cubicBezTo>
                  <a:cubicBezTo>
                    <a:pt x="41217" y="93913"/>
                    <a:pt x="26086" y="78782"/>
                    <a:pt x="26086" y="60000"/>
                  </a:cubicBezTo>
                  <a:cubicBezTo>
                    <a:pt x="26086" y="41478"/>
                    <a:pt x="41217" y="26086"/>
                    <a:pt x="60000" y="26086"/>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9" name="Shape 1218"/>
            <p:cNvSpPr/>
            <p:nvPr/>
          </p:nvSpPr>
          <p:spPr>
            <a:xfrm>
              <a:off x="5133" y="2710"/>
              <a:ext cx="877" cy="878"/>
            </a:xfrm>
            <a:custGeom>
              <a:avLst/>
              <a:gdLst/>
              <a:ahLst/>
              <a:cxnLst/>
              <a:rect l="0" t="0" r="0" b="0"/>
              <a:pathLst>
                <a:path w="120000" h="120000" extrusionOk="0">
                  <a:moveTo>
                    <a:pt x="60000" y="0"/>
                  </a:moveTo>
                  <a:cubicBezTo>
                    <a:pt x="26869" y="0"/>
                    <a:pt x="0" y="26869"/>
                    <a:pt x="0" y="60000"/>
                  </a:cubicBezTo>
                  <a:cubicBezTo>
                    <a:pt x="0" y="93130"/>
                    <a:pt x="26869" y="120000"/>
                    <a:pt x="60000" y="120000"/>
                  </a:cubicBezTo>
                  <a:cubicBezTo>
                    <a:pt x="93130" y="120000"/>
                    <a:pt x="120000" y="93130"/>
                    <a:pt x="120000" y="60000"/>
                  </a:cubicBezTo>
                  <a:cubicBezTo>
                    <a:pt x="120000" y="26869"/>
                    <a:pt x="93130" y="0"/>
                    <a:pt x="60000" y="0"/>
                  </a:cubicBezTo>
                  <a:close/>
                  <a:moveTo>
                    <a:pt x="60000" y="93913"/>
                  </a:moveTo>
                  <a:cubicBezTo>
                    <a:pt x="41217" y="93913"/>
                    <a:pt x="26086" y="78782"/>
                    <a:pt x="26086" y="60000"/>
                  </a:cubicBezTo>
                  <a:cubicBezTo>
                    <a:pt x="26086" y="41217"/>
                    <a:pt x="41217" y="26086"/>
                    <a:pt x="60000" y="26086"/>
                  </a:cubicBezTo>
                  <a:cubicBezTo>
                    <a:pt x="78782" y="26086"/>
                    <a:pt x="93913" y="41217"/>
                    <a:pt x="93913" y="60000"/>
                  </a:cubicBezTo>
                  <a:cubicBezTo>
                    <a:pt x="93913" y="78782"/>
                    <a:pt x="78782" y="93913"/>
                    <a:pt x="60000" y="9391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0" name="Shape 1219"/>
            <p:cNvSpPr/>
            <p:nvPr/>
          </p:nvSpPr>
          <p:spPr>
            <a:xfrm>
              <a:off x="1653" y="3054"/>
              <a:ext cx="2611" cy="190"/>
            </a:xfrm>
            <a:custGeom>
              <a:avLst/>
              <a:gdLst/>
              <a:ahLst/>
              <a:cxnLst/>
              <a:rect l="0" t="0" r="0" b="0"/>
              <a:pathLst>
                <a:path w="120000" h="120000" extrusionOk="0">
                  <a:moveTo>
                    <a:pt x="115617" y="0"/>
                  </a:moveTo>
                  <a:cubicBezTo>
                    <a:pt x="4382" y="0"/>
                    <a:pt x="4382" y="0"/>
                    <a:pt x="4382" y="0"/>
                  </a:cubicBezTo>
                  <a:cubicBezTo>
                    <a:pt x="1928" y="0"/>
                    <a:pt x="0" y="27600"/>
                    <a:pt x="0" y="60000"/>
                  </a:cubicBezTo>
                  <a:cubicBezTo>
                    <a:pt x="0" y="93600"/>
                    <a:pt x="1928" y="120000"/>
                    <a:pt x="4382" y="120000"/>
                  </a:cubicBezTo>
                  <a:cubicBezTo>
                    <a:pt x="115617" y="120000"/>
                    <a:pt x="115617" y="120000"/>
                    <a:pt x="115617" y="120000"/>
                  </a:cubicBezTo>
                  <a:cubicBezTo>
                    <a:pt x="117983" y="120000"/>
                    <a:pt x="120000" y="93600"/>
                    <a:pt x="120000" y="60000"/>
                  </a:cubicBezTo>
                  <a:cubicBezTo>
                    <a:pt x="120000" y="27600"/>
                    <a:pt x="117983" y="0"/>
                    <a:pt x="115617"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91" name="Shape 1220"/>
          <p:cNvSpPr/>
          <p:nvPr/>
        </p:nvSpPr>
        <p:spPr>
          <a:xfrm>
            <a:off x="3749901" y="2713421"/>
            <a:ext cx="391525" cy="405106"/>
          </a:xfrm>
          <a:custGeom>
            <a:avLst/>
            <a:gdLst/>
            <a:ahLst/>
            <a:cxnLst/>
            <a:rect l="0" t="0" r="0" b="0"/>
            <a:pathLst>
              <a:path w="120000" h="120000" extrusionOk="0">
                <a:moveTo>
                  <a:pt x="89227" y="38959"/>
                </a:moveTo>
                <a:cubicBezTo>
                  <a:pt x="88384" y="38959"/>
                  <a:pt x="87681" y="38687"/>
                  <a:pt x="87119" y="38144"/>
                </a:cubicBezTo>
                <a:cubicBezTo>
                  <a:pt x="86416" y="37601"/>
                  <a:pt x="86135" y="36923"/>
                  <a:pt x="86135" y="36108"/>
                </a:cubicBezTo>
                <a:cubicBezTo>
                  <a:pt x="86135" y="35294"/>
                  <a:pt x="86416" y="34479"/>
                  <a:pt x="87119" y="33936"/>
                </a:cubicBezTo>
                <a:cubicBezTo>
                  <a:pt x="92318" y="28914"/>
                  <a:pt x="92318" y="20497"/>
                  <a:pt x="87119" y="15339"/>
                </a:cubicBezTo>
                <a:cubicBezTo>
                  <a:pt x="85854" y="14253"/>
                  <a:pt x="85854" y="12352"/>
                  <a:pt x="87119" y="11266"/>
                </a:cubicBezTo>
                <a:cubicBezTo>
                  <a:pt x="87681" y="10588"/>
                  <a:pt x="88384" y="10316"/>
                  <a:pt x="89227" y="10316"/>
                </a:cubicBezTo>
                <a:cubicBezTo>
                  <a:pt x="90070" y="10316"/>
                  <a:pt x="90772" y="10588"/>
                  <a:pt x="91334" y="11266"/>
                </a:cubicBezTo>
                <a:cubicBezTo>
                  <a:pt x="99063" y="18597"/>
                  <a:pt x="99063" y="30678"/>
                  <a:pt x="91334" y="38144"/>
                </a:cubicBezTo>
                <a:cubicBezTo>
                  <a:pt x="90772" y="38687"/>
                  <a:pt x="90070" y="38959"/>
                  <a:pt x="89227" y="38959"/>
                </a:cubicBezTo>
                <a:close/>
                <a:moveTo>
                  <a:pt x="106370" y="48597"/>
                </a:moveTo>
                <a:cubicBezTo>
                  <a:pt x="120000" y="35429"/>
                  <a:pt x="120000" y="13981"/>
                  <a:pt x="106370" y="814"/>
                </a:cubicBezTo>
                <a:cubicBezTo>
                  <a:pt x="105807" y="271"/>
                  <a:pt x="104964" y="0"/>
                  <a:pt x="104262" y="0"/>
                </a:cubicBezTo>
                <a:cubicBezTo>
                  <a:pt x="103419" y="0"/>
                  <a:pt x="102576" y="271"/>
                  <a:pt x="102014" y="814"/>
                </a:cubicBezTo>
                <a:cubicBezTo>
                  <a:pt x="100889" y="2036"/>
                  <a:pt x="100889" y="3800"/>
                  <a:pt x="102014" y="5022"/>
                </a:cubicBezTo>
                <a:cubicBezTo>
                  <a:pt x="113255" y="15882"/>
                  <a:pt x="113255" y="33529"/>
                  <a:pt x="102014" y="44389"/>
                </a:cubicBezTo>
                <a:cubicBezTo>
                  <a:pt x="100889" y="45475"/>
                  <a:pt x="100889" y="47375"/>
                  <a:pt x="102014" y="48597"/>
                </a:cubicBezTo>
                <a:cubicBezTo>
                  <a:pt x="102576" y="49140"/>
                  <a:pt x="103419" y="49411"/>
                  <a:pt x="104262" y="49411"/>
                </a:cubicBezTo>
                <a:cubicBezTo>
                  <a:pt x="104964" y="49411"/>
                  <a:pt x="105807" y="49140"/>
                  <a:pt x="106370" y="48597"/>
                </a:cubicBezTo>
                <a:close/>
                <a:moveTo>
                  <a:pt x="33021" y="38144"/>
                </a:moveTo>
                <a:cubicBezTo>
                  <a:pt x="34145" y="37058"/>
                  <a:pt x="34145" y="35158"/>
                  <a:pt x="33021" y="33936"/>
                </a:cubicBezTo>
                <a:cubicBezTo>
                  <a:pt x="30351" y="31493"/>
                  <a:pt x="28946" y="28235"/>
                  <a:pt x="28946" y="24705"/>
                </a:cubicBezTo>
                <a:cubicBezTo>
                  <a:pt x="28946" y="21176"/>
                  <a:pt x="30351" y="17918"/>
                  <a:pt x="33021" y="15339"/>
                </a:cubicBezTo>
                <a:cubicBezTo>
                  <a:pt x="33583" y="14796"/>
                  <a:pt x="33864" y="14117"/>
                  <a:pt x="33864" y="13303"/>
                </a:cubicBezTo>
                <a:cubicBezTo>
                  <a:pt x="33864" y="12488"/>
                  <a:pt x="33583" y="11809"/>
                  <a:pt x="33021" y="11266"/>
                </a:cubicBezTo>
                <a:cubicBezTo>
                  <a:pt x="32318" y="10588"/>
                  <a:pt x="31615" y="10316"/>
                  <a:pt x="30772" y="10316"/>
                </a:cubicBezTo>
                <a:cubicBezTo>
                  <a:pt x="29929" y="10316"/>
                  <a:pt x="29227" y="10588"/>
                  <a:pt x="28665" y="11266"/>
                </a:cubicBezTo>
                <a:cubicBezTo>
                  <a:pt x="24871" y="14796"/>
                  <a:pt x="22903" y="19547"/>
                  <a:pt x="22903" y="24705"/>
                </a:cubicBezTo>
                <a:cubicBezTo>
                  <a:pt x="22903" y="29728"/>
                  <a:pt x="24871" y="34615"/>
                  <a:pt x="28665" y="38144"/>
                </a:cubicBezTo>
                <a:cubicBezTo>
                  <a:pt x="29227" y="38687"/>
                  <a:pt x="29929" y="38959"/>
                  <a:pt x="30772" y="38959"/>
                </a:cubicBezTo>
                <a:cubicBezTo>
                  <a:pt x="31615" y="38959"/>
                  <a:pt x="32318" y="38687"/>
                  <a:pt x="33021" y="38144"/>
                </a:cubicBezTo>
                <a:close/>
                <a:moveTo>
                  <a:pt x="17985" y="48597"/>
                </a:moveTo>
                <a:cubicBezTo>
                  <a:pt x="19110" y="47375"/>
                  <a:pt x="19110" y="45475"/>
                  <a:pt x="17985" y="44389"/>
                </a:cubicBezTo>
                <a:cubicBezTo>
                  <a:pt x="6744" y="33529"/>
                  <a:pt x="6744" y="15882"/>
                  <a:pt x="17985" y="5022"/>
                </a:cubicBezTo>
                <a:cubicBezTo>
                  <a:pt x="19110" y="3800"/>
                  <a:pt x="19110" y="2036"/>
                  <a:pt x="17985" y="814"/>
                </a:cubicBezTo>
                <a:cubicBezTo>
                  <a:pt x="17423" y="271"/>
                  <a:pt x="16580" y="0"/>
                  <a:pt x="15737" y="0"/>
                </a:cubicBezTo>
                <a:cubicBezTo>
                  <a:pt x="15035" y="0"/>
                  <a:pt x="14192" y="271"/>
                  <a:pt x="13629" y="814"/>
                </a:cubicBezTo>
                <a:cubicBezTo>
                  <a:pt x="0" y="13981"/>
                  <a:pt x="0" y="35429"/>
                  <a:pt x="13629" y="48597"/>
                </a:cubicBezTo>
                <a:cubicBezTo>
                  <a:pt x="14192" y="49140"/>
                  <a:pt x="15035" y="49411"/>
                  <a:pt x="15737" y="49411"/>
                </a:cubicBezTo>
                <a:cubicBezTo>
                  <a:pt x="16580" y="49411"/>
                  <a:pt x="17423" y="49140"/>
                  <a:pt x="17985" y="48597"/>
                </a:cubicBezTo>
                <a:close/>
                <a:moveTo>
                  <a:pt x="25714" y="118235"/>
                </a:moveTo>
                <a:cubicBezTo>
                  <a:pt x="26557" y="116199"/>
                  <a:pt x="26557" y="116199"/>
                  <a:pt x="26557" y="116199"/>
                </a:cubicBezTo>
                <a:cubicBezTo>
                  <a:pt x="26978" y="115656"/>
                  <a:pt x="26978" y="115656"/>
                  <a:pt x="26978" y="115656"/>
                </a:cubicBezTo>
                <a:cubicBezTo>
                  <a:pt x="27400" y="115384"/>
                  <a:pt x="27400" y="115384"/>
                  <a:pt x="27400" y="115384"/>
                </a:cubicBezTo>
                <a:cubicBezTo>
                  <a:pt x="60421" y="93393"/>
                  <a:pt x="60421" y="93393"/>
                  <a:pt x="60421" y="93393"/>
                </a:cubicBezTo>
                <a:cubicBezTo>
                  <a:pt x="92880" y="114841"/>
                  <a:pt x="92880" y="114841"/>
                  <a:pt x="92880" y="114841"/>
                </a:cubicBezTo>
                <a:cubicBezTo>
                  <a:pt x="93161" y="115113"/>
                  <a:pt x="93161" y="115113"/>
                  <a:pt x="93161" y="115113"/>
                </a:cubicBezTo>
                <a:cubicBezTo>
                  <a:pt x="94285" y="117556"/>
                  <a:pt x="94285" y="117556"/>
                  <a:pt x="94285" y="117556"/>
                </a:cubicBezTo>
                <a:cubicBezTo>
                  <a:pt x="94707" y="118778"/>
                  <a:pt x="95550" y="119457"/>
                  <a:pt x="96533" y="119457"/>
                </a:cubicBezTo>
                <a:cubicBezTo>
                  <a:pt x="96814" y="119457"/>
                  <a:pt x="96955" y="119457"/>
                  <a:pt x="97236" y="119321"/>
                </a:cubicBezTo>
                <a:cubicBezTo>
                  <a:pt x="97798" y="119185"/>
                  <a:pt x="98501" y="118642"/>
                  <a:pt x="98782" y="117963"/>
                </a:cubicBezTo>
                <a:cubicBezTo>
                  <a:pt x="98922" y="117692"/>
                  <a:pt x="99203" y="117149"/>
                  <a:pt x="98922" y="116606"/>
                </a:cubicBezTo>
                <a:cubicBezTo>
                  <a:pt x="66604" y="38823"/>
                  <a:pt x="66604" y="38823"/>
                  <a:pt x="66604" y="38823"/>
                </a:cubicBezTo>
                <a:cubicBezTo>
                  <a:pt x="67306" y="38416"/>
                  <a:pt x="67306" y="38416"/>
                  <a:pt x="67306" y="38416"/>
                </a:cubicBezTo>
                <a:cubicBezTo>
                  <a:pt x="70257" y="36244"/>
                  <a:pt x="72365" y="33257"/>
                  <a:pt x="73067" y="29864"/>
                </a:cubicBezTo>
                <a:cubicBezTo>
                  <a:pt x="74473" y="22941"/>
                  <a:pt x="70117" y="16153"/>
                  <a:pt x="62950" y="14117"/>
                </a:cubicBezTo>
                <a:cubicBezTo>
                  <a:pt x="61826" y="13846"/>
                  <a:pt x="60702" y="13574"/>
                  <a:pt x="59437" y="13574"/>
                </a:cubicBezTo>
                <a:cubicBezTo>
                  <a:pt x="57189" y="13574"/>
                  <a:pt x="54800" y="14117"/>
                  <a:pt x="52552" y="15203"/>
                </a:cubicBezTo>
                <a:cubicBezTo>
                  <a:pt x="49039" y="16968"/>
                  <a:pt x="47072" y="20226"/>
                  <a:pt x="45948" y="22669"/>
                </a:cubicBezTo>
                <a:cubicBezTo>
                  <a:pt x="45526" y="23755"/>
                  <a:pt x="45245" y="25248"/>
                  <a:pt x="45105" y="26877"/>
                </a:cubicBezTo>
                <a:cubicBezTo>
                  <a:pt x="45105" y="27692"/>
                  <a:pt x="45105" y="27692"/>
                  <a:pt x="45105" y="27692"/>
                </a:cubicBezTo>
                <a:cubicBezTo>
                  <a:pt x="45386" y="32036"/>
                  <a:pt x="47634" y="35972"/>
                  <a:pt x="51288" y="38416"/>
                </a:cubicBezTo>
                <a:cubicBezTo>
                  <a:pt x="52131" y="38823"/>
                  <a:pt x="52131" y="38823"/>
                  <a:pt x="52131" y="38823"/>
                </a:cubicBezTo>
                <a:cubicBezTo>
                  <a:pt x="21077" y="117149"/>
                  <a:pt x="21077" y="117149"/>
                  <a:pt x="21077" y="117149"/>
                </a:cubicBezTo>
                <a:cubicBezTo>
                  <a:pt x="20796" y="117828"/>
                  <a:pt x="21077" y="118371"/>
                  <a:pt x="21217" y="118642"/>
                </a:cubicBezTo>
                <a:cubicBezTo>
                  <a:pt x="21498" y="119321"/>
                  <a:pt x="22201" y="119728"/>
                  <a:pt x="22763" y="120000"/>
                </a:cubicBezTo>
                <a:cubicBezTo>
                  <a:pt x="23044" y="120000"/>
                  <a:pt x="23185" y="120000"/>
                  <a:pt x="23466" y="120000"/>
                </a:cubicBezTo>
                <a:cubicBezTo>
                  <a:pt x="24590" y="120000"/>
                  <a:pt x="25433" y="119185"/>
                  <a:pt x="25714" y="118235"/>
                </a:cubicBezTo>
                <a:close/>
                <a:moveTo>
                  <a:pt x="40889" y="80497"/>
                </a:moveTo>
                <a:cubicBezTo>
                  <a:pt x="56206" y="90542"/>
                  <a:pt x="56206" y="90542"/>
                  <a:pt x="56206" y="90542"/>
                </a:cubicBezTo>
                <a:cubicBezTo>
                  <a:pt x="29789" y="108190"/>
                  <a:pt x="29789" y="108190"/>
                  <a:pt x="29789" y="108190"/>
                </a:cubicBezTo>
                <a:cubicBezTo>
                  <a:pt x="40187" y="81719"/>
                  <a:pt x="40187" y="81719"/>
                  <a:pt x="40187" y="81719"/>
                </a:cubicBezTo>
                <a:lnTo>
                  <a:pt x="40889" y="80497"/>
                </a:lnTo>
                <a:close/>
                <a:moveTo>
                  <a:pt x="78969" y="80904"/>
                </a:moveTo>
                <a:cubicBezTo>
                  <a:pt x="89929" y="107375"/>
                  <a:pt x="89929" y="107375"/>
                  <a:pt x="89929" y="107375"/>
                </a:cubicBezTo>
                <a:cubicBezTo>
                  <a:pt x="64637" y="90542"/>
                  <a:pt x="64637" y="90542"/>
                  <a:pt x="64637" y="90542"/>
                </a:cubicBezTo>
                <a:lnTo>
                  <a:pt x="78969" y="80904"/>
                </a:lnTo>
                <a:close/>
                <a:moveTo>
                  <a:pt x="60000" y="67194"/>
                </a:moveTo>
                <a:cubicBezTo>
                  <a:pt x="75737" y="77511"/>
                  <a:pt x="75737" y="77511"/>
                  <a:pt x="75737" y="77511"/>
                </a:cubicBezTo>
                <a:cubicBezTo>
                  <a:pt x="60421" y="87828"/>
                  <a:pt x="60421" y="87828"/>
                  <a:pt x="60421" y="87828"/>
                </a:cubicBezTo>
                <a:cubicBezTo>
                  <a:pt x="44543" y="77375"/>
                  <a:pt x="44543" y="77375"/>
                  <a:pt x="44543" y="77375"/>
                </a:cubicBezTo>
                <a:lnTo>
                  <a:pt x="60000" y="67194"/>
                </a:lnTo>
                <a:close/>
                <a:moveTo>
                  <a:pt x="48899" y="59864"/>
                </a:moveTo>
                <a:cubicBezTo>
                  <a:pt x="55784" y="64343"/>
                  <a:pt x="55784" y="64343"/>
                  <a:pt x="55784" y="64343"/>
                </a:cubicBezTo>
                <a:cubicBezTo>
                  <a:pt x="43981" y="72081"/>
                  <a:pt x="43981" y="72081"/>
                  <a:pt x="43981" y="72081"/>
                </a:cubicBezTo>
                <a:lnTo>
                  <a:pt x="48899" y="59864"/>
                </a:lnTo>
                <a:close/>
                <a:moveTo>
                  <a:pt x="70398" y="60271"/>
                </a:moveTo>
                <a:cubicBezTo>
                  <a:pt x="75035" y="71538"/>
                  <a:pt x="75035" y="71538"/>
                  <a:pt x="75035" y="71538"/>
                </a:cubicBezTo>
                <a:cubicBezTo>
                  <a:pt x="65620" y="65294"/>
                  <a:pt x="65620" y="65294"/>
                  <a:pt x="65620" y="65294"/>
                </a:cubicBezTo>
                <a:cubicBezTo>
                  <a:pt x="64215" y="64343"/>
                  <a:pt x="64215" y="64343"/>
                  <a:pt x="64215" y="64343"/>
                </a:cubicBezTo>
                <a:lnTo>
                  <a:pt x="70398" y="60271"/>
                </a:lnTo>
                <a:close/>
                <a:moveTo>
                  <a:pt x="56487" y="40588"/>
                </a:moveTo>
                <a:cubicBezTo>
                  <a:pt x="58173" y="40859"/>
                  <a:pt x="58173" y="40859"/>
                  <a:pt x="58173" y="40859"/>
                </a:cubicBezTo>
                <a:cubicBezTo>
                  <a:pt x="58594" y="40859"/>
                  <a:pt x="59016" y="40859"/>
                  <a:pt x="59578" y="40859"/>
                </a:cubicBezTo>
                <a:cubicBezTo>
                  <a:pt x="60140" y="40859"/>
                  <a:pt x="60702" y="40859"/>
                  <a:pt x="61405" y="40723"/>
                </a:cubicBezTo>
                <a:cubicBezTo>
                  <a:pt x="62248" y="40588"/>
                  <a:pt x="62248" y="40588"/>
                  <a:pt x="62248" y="40588"/>
                </a:cubicBezTo>
                <a:cubicBezTo>
                  <a:pt x="68571" y="55927"/>
                  <a:pt x="68571" y="55927"/>
                  <a:pt x="68571" y="55927"/>
                </a:cubicBezTo>
                <a:cubicBezTo>
                  <a:pt x="60000" y="61493"/>
                  <a:pt x="60000" y="61493"/>
                  <a:pt x="60000" y="61493"/>
                </a:cubicBezTo>
                <a:cubicBezTo>
                  <a:pt x="51428" y="55927"/>
                  <a:pt x="51428" y="55927"/>
                  <a:pt x="51428" y="55927"/>
                </a:cubicBezTo>
                <a:cubicBezTo>
                  <a:pt x="50585" y="55520"/>
                  <a:pt x="50585" y="55520"/>
                  <a:pt x="50585" y="55520"/>
                </a:cubicBezTo>
                <a:lnTo>
                  <a:pt x="56487" y="40588"/>
                </a:lnTo>
                <a:close/>
                <a:moveTo>
                  <a:pt x="59297" y="18190"/>
                </a:moveTo>
                <a:cubicBezTo>
                  <a:pt x="64355" y="18190"/>
                  <a:pt x="68430" y="22262"/>
                  <a:pt x="68571" y="27285"/>
                </a:cubicBezTo>
                <a:cubicBezTo>
                  <a:pt x="68571" y="29592"/>
                  <a:pt x="67587" y="31900"/>
                  <a:pt x="65761" y="33665"/>
                </a:cubicBezTo>
                <a:cubicBezTo>
                  <a:pt x="64074" y="35294"/>
                  <a:pt x="61686" y="36244"/>
                  <a:pt x="59016" y="36244"/>
                </a:cubicBezTo>
                <a:cubicBezTo>
                  <a:pt x="54098" y="36244"/>
                  <a:pt x="50023" y="32171"/>
                  <a:pt x="49882" y="27285"/>
                </a:cubicBezTo>
                <a:cubicBezTo>
                  <a:pt x="50023" y="22262"/>
                  <a:pt x="54098" y="18325"/>
                  <a:pt x="59156" y="18190"/>
                </a:cubicBezTo>
                <a:lnTo>
                  <a:pt x="59297" y="1819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92" name="Shape 1221"/>
          <p:cNvGrpSpPr/>
          <p:nvPr/>
        </p:nvGrpSpPr>
        <p:grpSpPr>
          <a:xfrm>
            <a:off x="3253627" y="3893764"/>
            <a:ext cx="360793" cy="510187"/>
            <a:chOff x="2326" y="0"/>
            <a:chExt cx="3055" cy="4319"/>
          </a:xfrm>
        </p:grpSpPr>
        <p:sp>
          <p:nvSpPr>
            <p:cNvPr id="93" name="Shape 1222"/>
            <p:cNvSpPr/>
            <p:nvPr/>
          </p:nvSpPr>
          <p:spPr>
            <a:xfrm>
              <a:off x="2326" y="1779"/>
              <a:ext cx="3055" cy="2540"/>
            </a:xfrm>
            <a:custGeom>
              <a:avLst/>
              <a:gdLst/>
              <a:ahLst/>
              <a:cxnLst/>
              <a:rect l="0" t="0" r="0" b="0"/>
              <a:pathLst>
                <a:path w="120000" h="120000" extrusionOk="0">
                  <a:moveTo>
                    <a:pt x="45458" y="120000"/>
                  </a:moveTo>
                  <a:cubicBezTo>
                    <a:pt x="42595" y="120000"/>
                    <a:pt x="39983" y="118671"/>
                    <a:pt x="37974" y="116316"/>
                  </a:cubicBezTo>
                  <a:cubicBezTo>
                    <a:pt x="3064" y="74282"/>
                    <a:pt x="3064" y="74282"/>
                    <a:pt x="3064" y="74282"/>
                  </a:cubicBezTo>
                  <a:cubicBezTo>
                    <a:pt x="1054" y="71927"/>
                    <a:pt x="0" y="68726"/>
                    <a:pt x="0" y="65344"/>
                  </a:cubicBezTo>
                  <a:cubicBezTo>
                    <a:pt x="0" y="61962"/>
                    <a:pt x="1054" y="58761"/>
                    <a:pt x="3064" y="56346"/>
                  </a:cubicBezTo>
                  <a:cubicBezTo>
                    <a:pt x="48974" y="1147"/>
                    <a:pt x="48974" y="1147"/>
                    <a:pt x="48974" y="1147"/>
                  </a:cubicBezTo>
                  <a:cubicBezTo>
                    <a:pt x="49979" y="0"/>
                    <a:pt x="51536" y="0"/>
                    <a:pt x="52540" y="1147"/>
                  </a:cubicBezTo>
                  <a:cubicBezTo>
                    <a:pt x="53495" y="2355"/>
                    <a:pt x="53495" y="4227"/>
                    <a:pt x="52540" y="5435"/>
                  </a:cubicBezTo>
                  <a:cubicBezTo>
                    <a:pt x="6630" y="60634"/>
                    <a:pt x="6630" y="60634"/>
                    <a:pt x="6630" y="60634"/>
                  </a:cubicBezTo>
                  <a:cubicBezTo>
                    <a:pt x="5575" y="61902"/>
                    <a:pt x="5023" y="63532"/>
                    <a:pt x="5023" y="65344"/>
                  </a:cubicBezTo>
                  <a:cubicBezTo>
                    <a:pt x="5023" y="67096"/>
                    <a:pt x="5575" y="68787"/>
                    <a:pt x="6630" y="70055"/>
                  </a:cubicBezTo>
                  <a:cubicBezTo>
                    <a:pt x="41540" y="112028"/>
                    <a:pt x="41540" y="112028"/>
                    <a:pt x="41540" y="112028"/>
                  </a:cubicBezTo>
                  <a:cubicBezTo>
                    <a:pt x="42544" y="113296"/>
                    <a:pt x="43951" y="113960"/>
                    <a:pt x="45458" y="113960"/>
                  </a:cubicBezTo>
                  <a:cubicBezTo>
                    <a:pt x="46915" y="113960"/>
                    <a:pt x="48321" y="113296"/>
                    <a:pt x="49326" y="112028"/>
                  </a:cubicBezTo>
                  <a:cubicBezTo>
                    <a:pt x="112314" y="36295"/>
                    <a:pt x="112314" y="36295"/>
                    <a:pt x="112314" y="36295"/>
                  </a:cubicBezTo>
                  <a:cubicBezTo>
                    <a:pt x="114474" y="33699"/>
                    <a:pt x="114474" y="29471"/>
                    <a:pt x="112314" y="26874"/>
                  </a:cubicBezTo>
                  <a:cubicBezTo>
                    <a:pt x="94483" y="5435"/>
                    <a:pt x="94483" y="5435"/>
                    <a:pt x="94483" y="5435"/>
                  </a:cubicBezTo>
                  <a:cubicBezTo>
                    <a:pt x="93478" y="4227"/>
                    <a:pt x="93478" y="2355"/>
                    <a:pt x="94483" y="1147"/>
                  </a:cubicBezTo>
                  <a:cubicBezTo>
                    <a:pt x="95437" y="0"/>
                    <a:pt x="97044" y="0"/>
                    <a:pt x="98049" y="1147"/>
                  </a:cubicBezTo>
                  <a:cubicBezTo>
                    <a:pt x="115881" y="22647"/>
                    <a:pt x="115881" y="22647"/>
                    <a:pt x="115881" y="22647"/>
                  </a:cubicBezTo>
                  <a:cubicBezTo>
                    <a:pt x="120000" y="27539"/>
                    <a:pt x="120000" y="35631"/>
                    <a:pt x="115881" y="40583"/>
                  </a:cubicBezTo>
                  <a:cubicBezTo>
                    <a:pt x="52892" y="116316"/>
                    <a:pt x="52892" y="116316"/>
                    <a:pt x="52892" y="116316"/>
                  </a:cubicBezTo>
                  <a:cubicBezTo>
                    <a:pt x="50933" y="118671"/>
                    <a:pt x="48271" y="120000"/>
                    <a:pt x="45458"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4" name="Shape 1223"/>
            <p:cNvSpPr/>
            <p:nvPr/>
          </p:nvSpPr>
          <p:spPr>
            <a:xfrm>
              <a:off x="3472" y="0"/>
              <a:ext cx="1540" cy="432"/>
            </a:xfrm>
            <a:custGeom>
              <a:avLst/>
              <a:gdLst/>
              <a:ahLst/>
              <a:cxnLst/>
              <a:rect l="0" t="0" r="0" b="0"/>
              <a:pathLst>
                <a:path w="120000" h="120000" extrusionOk="0">
                  <a:moveTo>
                    <a:pt x="114423" y="120000"/>
                  </a:moveTo>
                  <a:cubicBezTo>
                    <a:pt x="113228" y="120000"/>
                    <a:pt x="111933" y="118224"/>
                    <a:pt x="111037" y="115029"/>
                  </a:cubicBezTo>
                  <a:cubicBezTo>
                    <a:pt x="95900" y="63195"/>
                    <a:pt x="78074" y="35502"/>
                    <a:pt x="59253" y="35502"/>
                  </a:cubicBezTo>
                  <a:cubicBezTo>
                    <a:pt x="41128" y="35502"/>
                    <a:pt x="23701" y="61420"/>
                    <a:pt x="8962" y="110059"/>
                  </a:cubicBezTo>
                  <a:cubicBezTo>
                    <a:pt x="6970" y="116804"/>
                    <a:pt x="3784" y="116449"/>
                    <a:pt x="1892" y="109349"/>
                  </a:cubicBezTo>
                  <a:cubicBezTo>
                    <a:pt x="0" y="101893"/>
                    <a:pt x="199" y="90887"/>
                    <a:pt x="2190" y="84142"/>
                  </a:cubicBezTo>
                  <a:cubicBezTo>
                    <a:pt x="18821" y="29112"/>
                    <a:pt x="38539" y="0"/>
                    <a:pt x="59253" y="0"/>
                  </a:cubicBezTo>
                  <a:cubicBezTo>
                    <a:pt x="80663" y="0"/>
                    <a:pt x="100979" y="30887"/>
                    <a:pt x="117908" y="89467"/>
                  </a:cubicBezTo>
                  <a:cubicBezTo>
                    <a:pt x="119900" y="96213"/>
                    <a:pt x="120000" y="107573"/>
                    <a:pt x="118008" y="114674"/>
                  </a:cubicBezTo>
                  <a:cubicBezTo>
                    <a:pt x="117112" y="118224"/>
                    <a:pt x="115817" y="120000"/>
                    <a:pt x="11442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5" name="Shape 1224"/>
            <p:cNvSpPr/>
            <p:nvPr/>
          </p:nvSpPr>
          <p:spPr>
            <a:xfrm>
              <a:off x="3802" y="584"/>
              <a:ext cx="877" cy="287"/>
            </a:xfrm>
            <a:custGeom>
              <a:avLst/>
              <a:gdLst/>
              <a:ahLst/>
              <a:cxnLst/>
              <a:rect l="0" t="0" r="0" b="0"/>
              <a:pathLst>
                <a:path w="120000" h="120000" extrusionOk="0">
                  <a:moveTo>
                    <a:pt x="110393" y="120000"/>
                  </a:moveTo>
                  <a:cubicBezTo>
                    <a:pt x="108296" y="120000"/>
                    <a:pt x="106026" y="117333"/>
                    <a:pt x="104279" y="112533"/>
                  </a:cubicBezTo>
                  <a:cubicBezTo>
                    <a:pt x="91179" y="73600"/>
                    <a:pt x="75633" y="53333"/>
                    <a:pt x="59388" y="53333"/>
                  </a:cubicBezTo>
                  <a:cubicBezTo>
                    <a:pt x="43668" y="53333"/>
                    <a:pt x="28471" y="72533"/>
                    <a:pt x="15545" y="108800"/>
                  </a:cubicBezTo>
                  <a:cubicBezTo>
                    <a:pt x="12052" y="118933"/>
                    <a:pt x="6462" y="118400"/>
                    <a:pt x="3318" y="107733"/>
                  </a:cubicBezTo>
                  <a:cubicBezTo>
                    <a:pt x="0" y="96533"/>
                    <a:pt x="174" y="80000"/>
                    <a:pt x="3668" y="69866"/>
                  </a:cubicBezTo>
                  <a:cubicBezTo>
                    <a:pt x="19912" y="24000"/>
                    <a:pt x="39126" y="0"/>
                    <a:pt x="59388" y="0"/>
                  </a:cubicBezTo>
                  <a:cubicBezTo>
                    <a:pt x="80174" y="0"/>
                    <a:pt x="100087" y="25600"/>
                    <a:pt x="116506" y="74133"/>
                  </a:cubicBezTo>
                  <a:cubicBezTo>
                    <a:pt x="120000" y="84266"/>
                    <a:pt x="120000" y="101333"/>
                    <a:pt x="116681" y="112000"/>
                  </a:cubicBezTo>
                  <a:cubicBezTo>
                    <a:pt x="114934" y="117333"/>
                    <a:pt x="112663" y="120000"/>
                    <a:pt x="1103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6" name="Shape 1225"/>
            <p:cNvSpPr/>
            <p:nvPr/>
          </p:nvSpPr>
          <p:spPr>
            <a:xfrm>
              <a:off x="3845" y="1106"/>
              <a:ext cx="792" cy="792"/>
            </a:xfrm>
            <a:custGeom>
              <a:avLst/>
              <a:gdLst/>
              <a:ahLst/>
              <a:cxnLst/>
              <a:rect l="0" t="0" r="0" b="0"/>
              <a:pathLst>
                <a:path w="120000" h="120000" extrusionOk="0">
                  <a:moveTo>
                    <a:pt x="60000" y="120000"/>
                  </a:moveTo>
                  <a:cubicBezTo>
                    <a:pt x="26903" y="120000"/>
                    <a:pt x="0" y="93096"/>
                    <a:pt x="0" y="60000"/>
                  </a:cubicBezTo>
                  <a:cubicBezTo>
                    <a:pt x="0" y="26903"/>
                    <a:pt x="26903" y="0"/>
                    <a:pt x="60000" y="0"/>
                  </a:cubicBezTo>
                  <a:cubicBezTo>
                    <a:pt x="93096" y="0"/>
                    <a:pt x="120000" y="26903"/>
                    <a:pt x="120000" y="60000"/>
                  </a:cubicBezTo>
                  <a:cubicBezTo>
                    <a:pt x="120000" y="93096"/>
                    <a:pt x="93096" y="120000"/>
                    <a:pt x="60000" y="120000"/>
                  </a:cubicBezTo>
                  <a:close/>
                  <a:moveTo>
                    <a:pt x="60000" y="19354"/>
                  </a:moveTo>
                  <a:cubicBezTo>
                    <a:pt x="37548" y="19354"/>
                    <a:pt x="19354" y="37741"/>
                    <a:pt x="19354" y="60000"/>
                  </a:cubicBezTo>
                  <a:cubicBezTo>
                    <a:pt x="19354" y="82451"/>
                    <a:pt x="37548" y="100645"/>
                    <a:pt x="60000" y="100645"/>
                  </a:cubicBezTo>
                  <a:cubicBezTo>
                    <a:pt x="82451" y="100645"/>
                    <a:pt x="100645" y="82451"/>
                    <a:pt x="100645" y="60000"/>
                  </a:cubicBezTo>
                  <a:cubicBezTo>
                    <a:pt x="100645" y="37741"/>
                    <a:pt x="82451" y="19354"/>
                    <a:pt x="60000" y="193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97" name="Shape 1226"/>
          <p:cNvGrpSpPr/>
          <p:nvPr/>
        </p:nvGrpSpPr>
        <p:grpSpPr>
          <a:xfrm>
            <a:off x="4655282" y="4464134"/>
            <a:ext cx="331962" cy="291606"/>
            <a:chOff x="8627514" y="2072264"/>
            <a:chExt cx="444122" cy="390131"/>
          </a:xfrm>
        </p:grpSpPr>
        <p:sp>
          <p:nvSpPr>
            <p:cNvPr id="98" name="Shape 1227"/>
            <p:cNvSpPr/>
            <p:nvPr/>
          </p:nvSpPr>
          <p:spPr>
            <a:xfrm>
              <a:off x="8831275" y="225629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99" name="Shape 1228"/>
            <p:cNvSpPr/>
            <p:nvPr/>
          </p:nvSpPr>
          <p:spPr>
            <a:xfrm>
              <a:off x="8831275" y="2134300"/>
              <a:ext cx="178323" cy="19467"/>
            </a:xfrm>
            <a:custGeom>
              <a:avLst/>
              <a:gdLst/>
              <a:ahLst/>
              <a:cxnLst/>
              <a:rect l="0" t="0" r="0" b="0"/>
              <a:pathLst>
                <a:path w="120000" h="120000" extrusionOk="0">
                  <a:moveTo>
                    <a:pt x="6597" y="120000"/>
                  </a:moveTo>
                  <a:cubicBezTo>
                    <a:pt x="113402" y="120000"/>
                    <a:pt x="113402" y="120000"/>
                    <a:pt x="113402" y="120000"/>
                  </a:cubicBezTo>
                  <a:cubicBezTo>
                    <a:pt x="117113" y="120000"/>
                    <a:pt x="120000" y="93750"/>
                    <a:pt x="120000" y="60000"/>
                  </a:cubicBezTo>
                  <a:cubicBezTo>
                    <a:pt x="120000" y="26250"/>
                    <a:pt x="117113" y="0"/>
                    <a:pt x="113402" y="0"/>
                  </a:cubicBezTo>
                  <a:cubicBezTo>
                    <a:pt x="6597" y="0"/>
                    <a:pt x="6597" y="0"/>
                    <a:pt x="6597" y="0"/>
                  </a:cubicBezTo>
                  <a:cubicBezTo>
                    <a:pt x="2886" y="0"/>
                    <a:pt x="0" y="26250"/>
                    <a:pt x="0" y="60000"/>
                  </a:cubicBezTo>
                  <a:cubicBezTo>
                    <a:pt x="0" y="93750"/>
                    <a:pt x="2886" y="120000"/>
                    <a:pt x="6597"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0" name="Shape 1229"/>
            <p:cNvSpPr/>
            <p:nvPr/>
          </p:nvSpPr>
          <p:spPr>
            <a:xfrm>
              <a:off x="8627514" y="2072264"/>
              <a:ext cx="444122" cy="390131"/>
            </a:xfrm>
            <a:custGeom>
              <a:avLst/>
              <a:gdLst/>
              <a:ahLst/>
              <a:cxnLst/>
              <a:rect l="0" t="0" r="0" b="0"/>
              <a:pathLst>
                <a:path w="120000" h="120000" extrusionOk="0">
                  <a:moveTo>
                    <a:pt x="109392" y="0"/>
                  </a:moveTo>
                  <a:cubicBezTo>
                    <a:pt x="10607" y="0"/>
                    <a:pt x="10607" y="0"/>
                    <a:pt x="10607" y="0"/>
                  </a:cubicBezTo>
                  <a:cubicBezTo>
                    <a:pt x="4806" y="0"/>
                    <a:pt x="0" y="5471"/>
                    <a:pt x="0" y="12075"/>
                  </a:cubicBezTo>
                  <a:cubicBezTo>
                    <a:pt x="0" y="107924"/>
                    <a:pt x="0" y="107924"/>
                    <a:pt x="0" y="107924"/>
                  </a:cubicBezTo>
                  <a:cubicBezTo>
                    <a:pt x="0" y="114528"/>
                    <a:pt x="4806" y="120000"/>
                    <a:pt x="10607" y="120000"/>
                  </a:cubicBezTo>
                  <a:cubicBezTo>
                    <a:pt x="109392" y="120000"/>
                    <a:pt x="109392" y="120000"/>
                    <a:pt x="109392" y="120000"/>
                  </a:cubicBezTo>
                  <a:cubicBezTo>
                    <a:pt x="115359" y="120000"/>
                    <a:pt x="120000" y="114528"/>
                    <a:pt x="120000" y="107924"/>
                  </a:cubicBezTo>
                  <a:cubicBezTo>
                    <a:pt x="120000" y="12075"/>
                    <a:pt x="120000" y="12075"/>
                    <a:pt x="120000" y="12075"/>
                  </a:cubicBezTo>
                  <a:cubicBezTo>
                    <a:pt x="120000" y="5471"/>
                    <a:pt x="115359" y="0"/>
                    <a:pt x="109392" y="0"/>
                  </a:cubicBezTo>
                  <a:close/>
                  <a:moveTo>
                    <a:pt x="5303" y="43962"/>
                  </a:moveTo>
                  <a:cubicBezTo>
                    <a:pt x="114696" y="43962"/>
                    <a:pt x="114696" y="43962"/>
                    <a:pt x="114696" y="43962"/>
                  </a:cubicBezTo>
                  <a:cubicBezTo>
                    <a:pt x="114696" y="76037"/>
                    <a:pt x="114696" y="76037"/>
                    <a:pt x="114696" y="76037"/>
                  </a:cubicBezTo>
                  <a:cubicBezTo>
                    <a:pt x="5303" y="76037"/>
                    <a:pt x="5303" y="76037"/>
                    <a:pt x="5303" y="76037"/>
                  </a:cubicBezTo>
                  <a:lnTo>
                    <a:pt x="5303" y="43962"/>
                  </a:lnTo>
                  <a:close/>
                  <a:moveTo>
                    <a:pt x="10607" y="6037"/>
                  </a:moveTo>
                  <a:cubicBezTo>
                    <a:pt x="109392" y="6037"/>
                    <a:pt x="109392" y="6037"/>
                    <a:pt x="109392" y="6037"/>
                  </a:cubicBezTo>
                  <a:cubicBezTo>
                    <a:pt x="112375" y="6037"/>
                    <a:pt x="114696" y="8867"/>
                    <a:pt x="114696" y="12075"/>
                  </a:cubicBezTo>
                  <a:cubicBezTo>
                    <a:pt x="114696" y="37924"/>
                    <a:pt x="114696" y="37924"/>
                    <a:pt x="114696" y="37924"/>
                  </a:cubicBezTo>
                  <a:cubicBezTo>
                    <a:pt x="5303" y="37924"/>
                    <a:pt x="5303" y="37924"/>
                    <a:pt x="5303" y="37924"/>
                  </a:cubicBezTo>
                  <a:cubicBezTo>
                    <a:pt x="5303" y="12075"/>
                    <a:pt x="5303" y="12075"/>
                    <a:pt x="5303" y="12075"/>
                  </a:cubicBezTo>
                  <a:cubicBezTo>
                    <a:pt x="5303" y="8867"/>
                    <a:pt x="7790" y="6037"/>
                    <a:pt x="10607" y="6037"/>
                  </a:cubicBezTo>
                  <a:close/>
                  <a:moveTo>
                    <a:pt x="109392" y="113962"/>
                  </a:moveTo>
                  <a:cubicBezTo>
                    <a:pt x="10607" y="113962"/>
                    <a:pt x="10607" y="113962"/>
                    <a:pt x="10607" y="113962"/>
                  </a:cubicBezTo>
                  <a:cubicBezTo>
                    <a:pt x="7790" y="113962"/>
                    <a:pt x="5303" y="111320"/>
                    <a:pt x="5303" y="107924"/>
                  </a:cubicBezTo>
                  <a:cubicBezTo>
                    <a:pt x="5303" y="82075"/>
                    <a:pt x="5303" y="82075"/>
                    <a:pt x="5303" y="82075"/>
                  </a:cubicBezTo>
                  <a:cubicBezTo>
                    <a:pt x="114696" y="82075"/>
                    <a:pt x="114696" y="82075"/>
                    <a:pt x="114696" y="82075"/>
                  </a:cubicBezTo>
                  <a:cubicBezTo>
                    <a:pt x="114696" y="107924"/>
                    <a:pt x="114696" y="107924"/>
                    <a:pt x="114696" y="107924"/>
                  </a:cubicBezTo>
                  <a:cubicBezTo>
                    <a:pt x="114696" y="111320"/>
                    <a:pt x="112375" y="113962"/>
                    <a:pt x="109392" y="11396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1" name="Shape 1230"/>
            <p:cNvSpPr/>
            <p:nvPr/>
          </p:nvSpPr>
          <p:spPr>
            <a:xfrm>
              <a:off x="8831275" y="236875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102" name="Shape 1231"/>
          <p:cNvGrpSpPr/>
          <p:nvPr/>
        </p:nvGrpSpPr>
        <p:grpSpPr>
          <a:xfrm>
            <a:off x="3885594" y="3613701"/>
            <a:ext cx="355778" cy="340111"/>
            <a:chOff x="1581" y="-1"/>
            <a:chExt cx="4519" cy="4320"/>
          </a:xfrm>
        </p:grpSpPr>
        <p:sp>
          <p:nvSpPr>
            <p:cNvPr id="103" name="Shape 1232"/>
            <p:cNvSpPr/>
            <p:nvPr/>
          </p:nvSpPr>
          <p:spPr>
            <a:xfrm>
              <a:off x="2479" y="1264"/>
              <a:ext cx="750" cy="752"/>
            </a:xfrm>
            <a:custGeom>
              <a:avLst/>
              <a:gdLst/>
              <a:ahLst/>
              <a:cxnLst/>
              <a:rect l="0" t="0" r="0" b="0"/>
              <a:pathLst>
                <a:path w="120000" h="120000" extrusionOk="0">
                  <a:moveTo>
                    <a:pt x="62400" y="478"/>
                  </a:moveTo>
                  <a:cubicBezTo>
                    <a:pt x="46080" y="0"/>
                    <a:pt x="30240" y="5737"/>
                    <a:pt x="18480" y="17211"/>
                  </a:cubicBezTo>
                  <a:cubicBezTo>
                    <a:pt x="6480" y="28685"/>
                    <a:pt x="0" y="43984"/>
                    <a:pt x="0" y="60239"/>
                  </a:cubicBezTo>
                  <a:cubicBezTo>
                    <a:pt x="0" y="93227"/>
                    <a:pt x="26880" y="120000"/>
                    <a:pt x="60000" y="120000"/>
                  </a:cubicBezTo>
                  <a:cubicBezTo>
                    <a:pt x="76080" y="120000"/>
                    <a:pt x="91200" y="113784"/>
                    <a:pt x="102480" y="102549"/>
                  </a:cubicBezTo>
                  <a:cubicBezTo>
                    <a:pt x="113760" y="91314"/>
                    <a:pt x="120000" y="76254"/>
                    <a:pt x="120000" y="60239"/>
                  </a:cubicBezTo>
                  <a:cubicBezTo>
                    <a:pt x="120000" y="44940"/>
                    <a:pt x="114000" y="30119"/>
                    <a:pt x="103200" y="18884"/>
                  </a:cubicBezTo>
                  <a:cubicBezTo>
                    <a:pt x="92400" y="7649"/>
                    <a:pt x="78000" y="1195"/>
                    <a:pt x="62400" y="478"/>
                  </a:cubicBezTo>
                  <a:close/>
                  <a:moveTo>
                    <a:pt x="85440" y="85577"/>
                  </a:moveTo>
                  <a:cubicBezTo>
                    <a:pt x="78720" y="92509"/>
                    <a:pt x="69600" y="96095"/>
                    <a:pt x="60000" y="96095"/>
                  </a:cubicBezTo>
                  <a:cubicBezTo>
                    <a:pt x="40080" y="96095"/>
                    <a:pt x="24000" y="80079"/>
                    <a:pt x="24000" y="60239"/>
                  </a:cubicBezTo>
                  <a:cubicBezTo>
                    <a:pt x="24000" y="50438"/>
                    <a:pt x="28080" y="41354"/>
                    <a:pt x="35040" y="34422"/>
                  </a:cubicBezTo>
                  <a:cubicBezTo>
                    <a:pt x="41760" y="27968"/>
                    <a:pt x="50640" y="24382"/>
                    <a:pt x="60000" y="24382"/>
                  </a:cubicBezTo>
                  <a:cubicBezTo>
                    <a:pt x="60480" y="24382"/>
                    <a:pt x="60960" y="24382"/>
                    <a:pt x="61440" y="24382"/>
                  </a:cubicBezTo>
                  <a:cubicBezTo>
                    <a:pt x="80640" y="25338"/>
                    <a:pt x="96000" y="41354"/>
                    <a:pt x="96000" y="60239"/>
                  </a:cubicBezTo>
                  <a:cubicBezTo>
                    <a:pt x="96000" y="69800"/>
                    <a:pt x="92400" y="78884"/>
                    <a:pt x="85440" y="855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4" name="Shape 1233"/>
            <p:cNvSpPr/>
            <p:nvPr/>
          </p:nvSpPr>
          <p:spPr>
            <a:xfrm>
              <a:off x="3463"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920" y="24000"/>
                    <a:pt x="96000" y="40320"/>
                    <a:pt x="96000" y="60000"/>
                  </a:cubicBezTo>
                  <a:cubicBezTo>
                    <a:pt x="96000" y="79920"/>
                    <a:pt x="7992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5" name="Shape 1234"/>
            <p:cNvSpPr/>
            <p:nvPr/>
          </p:nvSpPr>
          <p:spPr>
            <a:xfrm>
              <a:off x="4452"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680" y="24000"/>
                    <a:pt x="96000" y="40320"/>
                    <a:pt x="96000" y="60000"/>
                  </a:cubicBezTo>
                  <a:cubicBezTo>
                    <a:pt x="96000" y="79920"/>
                    <a:pt x="7968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6" name="Shape 1235"/>
            <p:cNvSpPr/>
            <p:nvPr/>
          </p:nvSpPr>
          <p:spPr>
            <a:xfrm>
              <a:off x="1581" y="-1"/>
              <a:ext cx="4519" cy="4320"/>
            </a:xfrm>
            <a:custGeom>
              <a:avLst/>
              <a:gdLst/>
              <a:ahLst/>
              <a:cxnLst/>
              <a:rect l="0" t="0" r="0" b="0"/>
              <a:pathLst>
                <a:path w="120000" h="120000" extrusionOk="0">
                  <a:moveTo>
                    <a:pt x="105268" y="0"/>
                  </a:moveTo>
                  <a:cubicBezTo>
                    <a:pt x="14731" y="0"/>
                    <a:pt x="14731" y="0"/>
                    <a:pt x="14731" y="0"/>
                  </a:cubicBezTo>
                  <a:cubicBezTo>
                    <a:pt x="6609" y="0"/>
                    <a:pt x="0" y="6916"/>
                    <a:pt x="0" y="15416"/>
                  </a:cubicBezTo>
                  <a:cubicBezTo>
                    <a:pt x="0" y="78708"/>
                    <a:pt x="0" y="78708"/>
                    <a:pt x="0" y="78708"/>
                  </a:cubicBezTo>
                  <a:cubicBezTo>
                    <a:pt x="0" y="87208"/>
                    <a:pt x="6609" y="94125"/>
                    <a:pt x="14731" y="94125"/>
                  </a:cubicBezTo>
                  <a:cubicBezTo>
                    <a:pt x="22614" y="94125"/>
                    <a:pt x="22614" y="94125"/>
                    <a:pt x="22614" y="94125"/>
                  </a:cubicBezTo>
                  <a:cubicBezTo>
                    <a:pt x="35593" y="116916"/>
                    <a:pt x="35593" y="116916"/>
                    <a:pt x="35593" y="116916"/>
                  </a:cubicBezTo>
                  <a:cubicBezTo>
                    <a:pt x="35593" y="116916"/>
                    <a:pt x="35593" y="116916"/>
                    <a:pt x="35593" y="116916"/>
                  </a:cubicBezTo>
                  <a:cubicBezTo>
                    <a:pt x="36708" y="118833"/>
                    <a:pt x="38619" y="120000"/>
                    <a:pt x="40690" y="120000"/>
                  </a:cubicBezTo>
                  <a:cubicBezTo>
                    <a:pt x="42760" y="120000"/>
                    <a:pt x="44671" y="118833"/>
                    <a:pt x="45826" y="116958"/>
                  </a:cubicBezTo>
                  <a:cubicBezTo>
                    <a:pt x="45826" y="116916"/>
                    <a:pt x="45826" y="116916"/>
                    <a:pt x="45826" y="116916"/>
                  </a:cubicBezTo>
                  <a:cubicBezTo>
                    <a:pt x="58805" y="94125"/>
                    <a:pt x="58805" y="94125"/>
                    <a:pt x="58805" y="94125"/>
                  </a:cubicBezTo>
                  <a:cubicBezTo>
                    <a:pt x="105268" y="94125"/>
                    <a:pt x="105268" y="94125"/>
                    <a:pt x="105268" y="94125"/>
                  </a:cubicBezTo>
                  <a:cubicBezTo>
                    <a:pt x="113390" y="94125"/>
                    <a:pt x="120000" y="87208"/>
                    <a:pt x="120000" y="78708"/>
                  </a:cubicBezTo>
                  <a:cubicBezTo>
                    <a:pt x="120000" y="15416"/>
                    <a:pt x="120000" y="15416"/>
                    <a:pt x="120000" y="15416"/>
                  </a:cubicBezTo>
                  <a:cubicBezTo>
                    <a:pt x="120000" y="6916"/>
                    <a:pt x="113390" y="0"/>
                    <a:pt x="105268" y="0"/>
                  </a:cubicBezTo>
                  <a:close/>
                  <a:moveTo>
                    <a:pt x="116018" y="78708"/>
                  </a:moveTo>
                  <a:cubicBezTo>
                    <a:pt x="116018" y="84916"/>
                    <a:pt x="111201" y="89958"/>
                    <a:pt x="105268" y="89958"/>
                  </a:cubicBezTo>
                  <a:cubicBezTo>
                    <a:pt x="57650" y="89958"/>
                    <a:pt x="57650" y="89958"/>
                    <a:pt x="57650" y="89958"/>
                  </a:cubicBezTo>
                  <a:cubicBezTo>
                    <a:pt x="56974" y="89958"/>
                    <a:pt x="56297" y="90375"/>
                    <a:pt x="55938" y="91000"/>
                  </a:cubicBezTo>
                  <a:cubicBezTo>
                    <a:pt x="42441" y="114750"/>
                    <a:pt x="42441" y="114750"/>
                    <a:pt x="42441" y="114750"/>
                  </a:cubicBezTo>
                  <a:cubicBezTo>
                    <a:pt x="42003" y="115416"/>
                    <a:pt x="41366" y="115833"/>
                    <a:pt x="40690" y="115833"/>
                  </a:cubicBezTo>
                  <a:cubicBezTo>
                    <a:pt x="40013" y="115833"/>
                    <a:pt x="39376" y="115416"/>
                    <a:pt x="38978" y="114750"/>
                  </a:cubicBezTo>
                  <a:cubicBezTo>
                    <a:pt x="25441" y="91000"/>
                    <a:pt x="25441" y="91000"/>
                    <a:pt x="25441" y="91000"/>
                  </a:cubicBezTo>
                  <a:cubicBezTo>
                    <a:pt x="25082" y="90375"/>
                    <a:pt x="24445" y="89958"/>
                    <a:pt x="23729" y="89958"/>
                  </a:cubicBezTo>
                  <a:cubicBezTo>
                    <a:pt x="14731" y="89958"/>
                    <a:pt x="14731" y="89958"/>
                    <a:pt x="14731" y="89958"/>
                  </a:cubicBezTo>
                  <a:cubicBezTo>
                    <a:pt x="8798" y="89958"/>
                    <a:pt x="3981" y="84916"/>
                    <a:pt x="3981" y="78708"/>
                  </a:cubicBezTo>
                  <a:cubicBezTo>
                    <a:pt x="3981" y="15416"/>
                    <a:pt x="3981" y="15416"/>
                    <a:pt x="3981" y="15416"/>
                  </a:cubicBezTo>
                  <a:cubicBezTo>
                    <a:pt x="3981" y="9208"/>
                    <a:pt x="8798" y="4166"/>
                    <a:pt x="14731" y="4166"/>
                  </a:cubicBezTo>
                  <a:cubicBezTo>
                    <a:pt x="105268" y="4166"/>
                    <a:pt x="105268" y="4166"/>
                    <a:pt x="105268" y="4166"/>
                  </a:cubicBezTo>
                  <a:cubicBezTo>
                    <a:pt x="111201" y="4166"/>
                    <a:pt x="116018" y="9208"/>
                    <a:pt x="116018" y="15416"/>
                  </a:cubicBezTo>
                  <a:lnTo>
                    <a:pt x="116018" y="78708"/>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107" name="Shape 1236"/>
          <p:cNvSpPr txBox="1"/>
          <p:nvPr/>
        </p:nvSpPr>
        <p:spPr>
          <a:xfrm>
            <a:off x="3087188" y="510149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CloudTrail</a:t>
            </a:r>
          </a:p>
        </p:txBody>
      </p:sp>
      <p:sp>
        <p:nvSpPr>
          <p:cNvPr id="108" name="Shape 1237"/>
          <p:cNvSpPr/>
          <p:nvPr/>
        </p:nvSpPr>
        <p:spPr>
          <a:xfrm>
            <a:off x="9124549" y="1277508"/>
            <a:ext cx="2466559" cy="531284"/>
          </a:xfrm>
          <a:prstGeom prst="roundRect">
            <a:avLst>
              <a:gd name="adj" fmla="val 9894"/>
            </a:avLst>
          </a:prstGeom>
          <a:noFill/>
          <a:ln>
            <a:noFill/>
          </a:ln>
        </p:spPr>
        <p:txBody>
          <a:bodyPr lIns="136950" tIns="136950" rIns="136950" bIns="136950" anchor="ctr" anchorCtr="1">
            <a:noAutofit/>
          </a:bodyPr>
          <a:lstStyle/>
          <a:p>
            <a:pPr marL="0" marR="0" lvl="0" indent="0" algn="ctr" rtl="0">
              <a:spcBef>
                <a:spcPts val="0"/>
              </a:spcBef>
              <a:buSzPct val="25000"/>
              <a:buNone/>
            </a:pPr>
            <a:r>
              <a:rPr lang="en-US" sz="1800" b="1" dirty="0">
                <a:solidFill>
                  <a:schemeClr val="accent1"/>
                </a:solidFill>
                <a:latin typeface="Arial"/>
                <a:ea typeface="Arial"/>
                <a:cs typeface="Arial"/>
                <a:sym typeface="Arial"/>
              </a:rPr>
              <a:t> End-to-End  Visibility</a:t>
            </a:r>
          </a:p>
        </p:txBody>
      </p:sp>
      <p:sp>
        <p:nvSpPr>
          <p:cNvPr id="109" name="Shape 1238"/>
          <p:cNvSpPr/>
          <p:nvPr/>
        </p:nvSpPr>
        <p:spPr>
          <a:xfrm>
            <a:off x="6037832" y="3226360"/>
            <a:ext cx="2846208" cy="1572683"/>
          </a:xfrm>
          <a:prstGeom prst="roundRect">
            <a:avLst>
              <a:gd name="adj" fmla="val 0"/>
            </a:avLst>
          </a:prstGeom>
          <a:solidFill>
            <a:srgbClr val="000000"/>
          </a:solidFill>
          <a:ln>
            <a:noFill/>
          </a:ln>
        </p:spPr>
        <p:txBody>
          <a:bodyPr lIns="121875" tIns="60925" rIns="121875" bIns="60925" anchor="ctr" anchorCtr="0">
            <a:noAutofit/>
          </a:bodyPr>
          <a:lstStyle/>
          <a:p>
            <a:pPr marL="0" marR="0" lvl="0" indent="0" algn="ctr" rtl="0">
              <a:lnSpc>
                <a:spcPct val="90000"/>
              </a:lnSpc>
              <a:spcBef>
                <a:spcPts val="0"/>
              </a:spcBef>
              <a:buNone/>
            </a:pPr>
            <a:endParaRPr sz="2400" dirty="0">
              <a:solidFill>
                <a:schemeClr val="dk1"/>
              </a:solidFill>
              <a:latin typeface="Calibri"/>
              <a:ea typeface="Calibri"/>
              <a:cs typeface="Calibri"/>
              <a:sym typeface="Calibri"/>
            </a:endParaRPr>
          </a:p>
        </p:txBody>
      </p:sp>
      <p:sp>
        <p:nvSpPr>
          <p:cNvPr id="110" name="Shape 1239"/>
          <p:cNvSpPr/>
          <p:nvPr/>
        </p:nvSpPr>
        <p:spPr>
          <a:xfrm>
            <a:off x="160246" y="1277508"/>
            <a:ext cx="5801359" cy="531284"/>
          </a:xfrm>
          <a:prstGeom prst="roundRect">
            <a:avLst>
              <a:gd name="adj" fmla="val 0"/>
            </a:avLst>
          </a:prstGeom>
          <a:noFill/>
          <a:ln>
            <a:noFill/>
          </a:ln>
        </p:spPr>
        <p:txBody>
          <a:bodyPr lIns="136950" tIns="136950" rIns="136950" bIns="136950" anchor="ctr" anchorCtr="1">
            <a:noAutofit/>
          </a:bodyPr>
          <a:lstStyle/>
          <a:p>
            <a:pPr marL="0" marR="0" lvl="0" indent="0" algn="l" rtl="0">
              <a:spcBef>
                <a:spcPts val="0"/>
              </a:spcBef>
              <a:buSzPct val="25000"/>
              <a:buNone/>
            </a:pPr>
            <a:r>
              <a:rPr lang="en-US" sz="1800" b="1" dirty="0">
                <a:solidFill>
                  <a:schemeClr val="accent1"/>
                </a:solidFill>
                <a:latin typeface="Arial"/>
                <a:ea typeface="Arial"/>
                <a:cs typeface="Arial"/>
                <a:sym typeface="Arial"/>
              </a:rPr>
              <a:t>Index Untapped Data: Any Source, Type, Volume</a:t>
            </a:r>
          </a:p>
        </p:txBody>
      </p:sp>
      <p:pic>
        <p:nvPicPr>
          <p:cNvPr id="111" name="Shape 1240"/>
          <p:cNvPicPr preferRelativeResize="0"/>
          <p:nvPr/>
        </p:nvPicPr>
        <p:blipFill rotWithShape="1">
          <a:blip r:embed="rId3">
            <a:alphaModFix/>
          </a:blip>
          <a:srcRect/>
          <a:stretch/>
        </p:blipFill>
        <p:spPr>
          <a:xfrm>
            <a:off x="6462917" y="3719903"/>
            <a:ext cx="1996040" cy="585594"/>
          </a:xfrm>
          <a:prstGeom prst="rect">
            <a:avLst/>
          </a:prstGeom>
          <a:noFill/>
          <a:ln>
            <a:noFill/>
          </a:ln>
        </p:spPr>
      </p:pic>
      <p:sp>
        <p:nvSpPr>
          <p:cNvPr id="112" name="Shape 1241"/>
          <p:cNvSpPr/>
          <p:nvPr/>
        </p:nvSpPr>
        <p:spPr>
          <a:xfrm>
            <a:off x="9124549" y="2267450"/>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Application Delivery</a:t>
            </a:r>
          </a:p>
        </p:txBody>
      </p:sp>
      <p:sp>
        <p:nvSpPr>
          <p:cNvPr id="113" name="Shape 1242"/>
          <p:cNvSpPr/>
          <p:nvPr/>
        </p:nvSpPr>
        <p:spPr>
          <a:xfrm>
            <a:off x="9124549" y="2983731"/>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IT Operations</a:t>
            </a:r>
          </a:p>
        </p:txBody>
      </p:sp>
      <p:sp>
        <p:nvSpPr>
          <p:cNvPr id="114" name="Shape 1243"/>
          <p:cNvSpPr/>
          <p:nvPr/>
        </p:nvSpPr>
        <p:spPr>
          <a:xfrm>
            <a:off x="9124549" y="370001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Security, Compliance</a:t>
            </a:r>
          </a:p>
          <a:p>
            <a:pPr marL="0" marR="0" lvl="0" indent="0" algn="ctr" rtl="0">
              <a:spcBef>
                <a:spcPts val="0"/>
              </a:spcBef>
              <a:buSzPct val="25000"/>
              <a:buNone/>
            </a:pPr>
            <a:r>
              <a:rPr lang="en-US" sz="1400" b="1" dirty="0">
                <a:solidFill>
                  <a:srgbClr val="FFFFFF"/>
                </a:solidFill>
                <a:latin typeface="Arial"/>
                <a:ea typeface="Arial"/>
                <a:cs typeface="Arial"/>
                <a:sym typeface="Arial"/>
              </a:rPr>
              <a:t>and Fraud</a:t>
            </a:r>
          </a:p>
        </p:txBody>
      </p:sp>
      <p:sp>
        <p:nvSpPr>
          <p:cNvPr id="115" name="Shape 1244"/>
          <p:cNvSpPr/>
          <p:nvPr/>
        </p:nvSpPr>
        <p:spPr>
          <a:xfrm>
            <a:off x="9124549" y="441629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Business Analytics</a:t>
            </a:r>
          </a:p>
        </p:txBody>
      </p:sp>
      <p:sp>
        <p:nvSpPr>
          <p:cNvPr id="116" name="Shape 1245"/>
          <p:cNvSpPr/>
          <p:nvPr/>
        </p:nvSpPr>
        <p:spPr>
          <a:xfrm>
            <a:off x="9124549" y="5132573"/>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Internet of Things</a:t>
            </a:r>
          </a:p>
          <a:p>
            <a:pPr marL="0" marR="0" lvl="0" indent="0" algn="ctr" rtl="0">
              <a:spcBef>
                <a:spcPts val="0"/>
              </a:spcBef>
              <a:buSzPct val="25000"/>
              <a:buNone/>
            </a:pPr>
            <a:r>
              <a:rPr lang="en-US" sz="1400" b="1" dirty="0">
                <a:solidFill>
                  <a:srgbClr val="FFFFFF"/>
                </a:solidFill>
                <a:latin typeface="Arial"/>
                <a:ea typeface="Arial"/>
                <a:cs typeface="Arial"/>
                <a:sym typeface="Arial"/>
              </a:rPr>
              <a:t>and Industrial Data</a:t>
            </a:r>
          </a:p>
        </p:txBody>
      </p:sp>
      <p:pic>
        <p:nvPicPr>
          <p:cNvPr id="117" name="Shape 1246"/>
          <p:cNvPicPr preferRelativeResize="0"/>
          <p:nvPr/>
        </p:nvPicPr>
        <p:blipFill rotWithShape="1">
          <a:blip r:embed="rId4">
            <a:alphaModFix/>
          </a:blip>
          <a:srcRect/>
          <a:stretch/>
        </p:blipFill>
        <p:spPr>
          <a:xfrm>
            <a:off x="4495976" y="2901097"/>
            <a:ext cx="563655" cy="563655"/>
          </a:xfrm>
          <a:prstGeom prst="rect">
            <a:avLst/>
          </a:prstGeom>
          <a:noFill/>
          <a:ln>
            <a:noFill/>
          </a:ln>
        </p:spPr>
      </p:pic>
      <p:pic>
        <p:nvPicPr>
          <p:cNvPr id="118" name="Shape 1247" descr="CloudTrail.eps"/>
          <p:cNvPicPr preferRelativeResize="0"/>
          <p:nvPr/>
        </p:nvPicPr>
        <p:blipFill rotWithShape="1">
          <a:blip r:embed="rId5">
            <a:alphaModFix/>
          </a:blip>
          <a:srcRect/>
          <a:stretch/>
        </p:blipFill>
        <p:spPr>
          <a:xfrm>
            <a:off x="3285358" y="4664246"/>
            <a:ext cx="414564" cy="427415"/>
          </a:xfrm>
          <a:prstGeom prst="rect">
            <a:avLst/>
          </a:prstGeom>
          <a:noFill/>
          <a:ln>
            <a:noFill/>
          </a:ln>
        </p:spPr>
      </p:pic>
      <p:pic>
        <p:nvPicPr>
          <p:cNvPr id="119" name="Shape 1248"/>
          <p:cNvPicPr preferRelativeResize="0"/>
          <p:nvPr/>
        </p:nvPicPr>
        <p:blipFill rotWithShape="1">
          <a:blip r:embed="rId6">
            <a:alphaModFix/>
          </a:blip>
          <a:srcRect/>
          <a:stretch/>
        </p:blipFill>
        <p:spPr>
          <a:xfrm>
            <a:off x="5291519" y="3584685"/>
            <a:ext cx="411305" cy="478289"/>
          </a:xfrm>
          <a:prstGeom prst="rect">
            <a:avLst/>
          </a:prstGeom>
          <a:noFill/>
          <a:ln>
            <a:noFill/>
          </a:ln>
        </p:spPr>
      </p:pic>
      <p:pic>
        <p:nvPicPr>
          <p:cNvPr id="120" name="Shape 1249"/>
          <p:cNvPicPr preferRelativeResize="0"/>
          <p:nvPr/>
        </p:nvPicPr>
        <p:blipFill rotWithShape="1">
          <a:blip r:embed="rId7">
            <a:alphaModFix/>
          </a:blip>
          <a:srcRect/>
          <a:stretch/>
        </p:blipFill>
        <p:spPr>
          <a:xfrm>
            <a:off x="1759390" y="5313192"/>
            <a:ext cx="365122" cy="439792"/>
          </a:xfrm>
          <a:prstGeom prst="rect">
            <a:avLst/>
          </a:prstGeom>
          <a:noFill/>
          <a:ln>
            <a:noFill/>
          </a:ln>
        </p:spPr>
      </p:pic>
      <p:pic>
        <p:nvPicPr>
          <p:cNvPr id="126" name="Shape 1100"/>
          <p:cNvPicPr preferRelativeResize="0"/>
          <p:nvPr/>
        </p:nvPicPr>
        <p:blipFill rotWithShape="1">
          <a:blip r:embed="rId8">
            <a:alphaModFix/>
          </a:blip>
          <a:srcRect/>
          <a:stretch/>
        </p:blipFill>
        <p:spPr>
          <a:xfrm>
            <a:off x="1382375" y="4305497"/>
            <a:ext cx="791881" cy="674666"/>
          </a:xfrm>
          <a:prstGeom prst="rect">
            <a:avLst/>
          </a:prstGeom>
          <a:noFill/>
          <a:ln>
            <a:noFill/>
          </a:ln>
        </p:spPr>
      </p:pic>
      <p:sp>
        <p:nvSpPr>
          <p:cNvPr id="127" name="Shape 1078"/>
          <p:cNvSpPr txBox="1"/>
          <p:nvPr/>
        </p:nvSpPr>
        <p:spPr>
          <a:xfrm>
            <a:off x="1208565" y="4903219"/>
            <a:ext cx="1137547"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EMR</a:t>
            </a:r>
          </a:p>
        </p:txBody>
      </p:sp>
      <p:sp>
        <p:nvSpPr>
          <p:cNvPr id="128" name="Shape 1095"/>
          <p:cNvSpPr txBox="1"/>
          <p:nvPr/>
        </p:nvSpPr>
        <p:spPr>
          <a:xfrm>
            <a:off x="1966030" y="3920862"/>
            <a:ext cx="1136135"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RDS</a:t>
            </a:r>
          </a:p>
        </p:txBody>
      </p:sp>
      <p:pic>
        <p:nvPicPr>
          <p:cNvPr id="129" name="Shape 1107" descr="mage result for AWS RDS icon"/>
          <p:cNvPicPr preferRelativeResize="0"/>
          <p:nvPr/>
        </p:nvPicPr>
        <p:blipFill rotWithShape="1">
          <a:blip r:embed="rId9">
            <a:alphaModFix/>
          </a:blip>
          <a:srcRect/>
          <a:stretch/>
        </p:blipFill>
        <p:spPr>
          <a:xfrm>
            <a:off x="2176444" y="3274943"/>
            <a:ext cx="711200" cy="711200"/>
          </a:xfrm>
          <a:prstGeom prst="rect">
            <a:avLst/>
          </a:prstGeom>
          <a:noFill/>
          <a:ln>
            <a:noFill/>
          </a:ln>
        </p:spPr>
      </p:pic>
    </p:spTree>
    <p:extLst>
      <p:ext uri="{BB962C8B-B14F-4D97-AF65-F5344CB8AC3E}">
        <p14:creationId xmlns:p14="http://schemas.microsoft.com/office/powerpoint/2010/main" val="112613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4"/>
                                        </p:tgtEl>
                                        <p:attrNameLst>
                                          <p:attrName>fillcolor</p:attrName>
                                        </p:attrNameLst>
                                      </p:cBhvr>
                                      <p:to>
                                        <a:schemeClr val="accent2"/>
                                      </p:to>
                                    </p:animClr>
                                    <p:set>
                                      <p:cBhvr>
                                        <p:cTn id="7" dur="2000" fill="hold"/>
                                        <p:tgtEl>
                                          <p:spTgt spid="114"/>
                                        </p:tgtEl>
                                        <p:attrNameLst>
                                          <p:attrName>fill.type</p:attrName>
                                        </p:attrNameLst>
                                      </p:cBhvr>
                                      <p:to>
                                        <p:strVal val="solid"/>
                                      </p:to>
                                    </p:set>
                                    <p:set>
                                      <p:cBhvr>
                                        <p:cTn id="8" dur="2000" fill="hold"/>
                                        <p:tgtEl>
                                          <p:spTgt spid="1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627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5"/>
          <p:cNvSpPr>
            <a:spLocks noGrp="1"/>
          </p:cNvSpPr>
          <p:nvPr>
            <p:ph type="title"/>
          </p:nvPr>
        </p:nvSpPr>
        <p:spPr/>
        <p:txBody>
          <a:bodyPr/>
          <a:lstStyle/>
          <a:p>
            <a:r>
              <a:rPr lang="en-US" altLang="en-US" dirty="0"/>
              <a:t>The Splunk Portfolio</a:t>
            </a:r>
          </a:p>
        </p:txBody>
      </p:sp>
      <p:sp>
        <p:nvSpPr>
          <p:cNvPr id="130" name="Rounded Rectangle 129"/>
          <p:cNvSpPr/>
          <p:nvPr/>
        </p:nvSpPr>
        <p:spPr bwMode="gray">
          <a:xfrm>
            <a:off x="758351" y="4452035"/>
            <a:ext cx="10634124" cy="716757"/>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2" name="Rounded Rectangle 131"/>
          <p:cNvSpPr/>
          <p:nvPr/>
        </p:nvSpPr>
        <p:spPr bwMode="gray">
          <a:xfrm>
            <a:off x="6112720"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7" name="TextBox 136"/>
          <p:cNvSpPr txBox="1"/>
          <p:nvPr/>
        </p:nvSpPr>
        <p:spPr>
          <a:xfrm>
            <a:off x="1054541" y="2651488"/>
            <a:ext cx="1939296" cy="495126"/>
          </a:xfrm>
          <a:prstGeom prst="rect">
            <a:avLst/>
          </a:prstGeom>
        </p:spPr>
        <p:txBody>
          <a:bodyPr wrap="none" lIns="51426" tIns="25713" rIns="51426" bIns="25713" rtlCol="0">
            <a:spAutoFit/>
          </a:bodyPr>
          <a:lstStyle/>
          <a:p>
            <a:pPr defTabSz="815933">
              <a:lnSpc>
                <a:spcPct val="90000"/>
              </a:lnSpc>
            </a:pPr>
            <a:r>
              <a:rPr lang="en-US" sz="1600" b="1" dirty="0">
                <a:solidFill>
                  <a:schemeClr val="accent1"/>
                </a:solidFill>
              </a:rPr>
              <a:t>Rich Ecosystem of</a:t>
            </a:r>
            <a:br>
              <a:rPr lang="en-US" sz="1600" b="1" dirty="0">
                <a:solidFill>
                  <a:schemeClr val="accent1"/>
                </a:solidFill>
              </a:rPr>
            </a:br>
            <a:r>
              <a:rPr lang="en-US" sz="1600" b="1" dirty="0">
                <a:solidFill>
                  <a:schemeClr val="accent1"/>
                </a:solidFill>
              </a:rPr>
              <a:t>Apps &amp; Add-Ons</a:t>
            </a:r>
          </a:p>
        </p:txBody>
      </p:sp>
      <p:sp>
        <p:nvSpPr>
          <p:cNvPr id="138" name="TextBox 137"/>
          <p:cNvSpPr txBox="1"/>
          <p:nvPr/>
        </p:nvSpPr>
        <p:spPr>
          <a:xfrm>
            <a:off x="1054541" y="1451422"/>
            <a:ext cx="1722889" cy="544371"/>
          </a:xfrm>
          <a:prstGeom prst="rect">
            <a:avLst/>
          </a:prstGeom>
        </p:spPr>
        <p:txBody>
          <a:bodyPr wrap="none" lIns="51426" tIns="25713" rIns="51426" bIns="25713" rtlCol="0">
            <a:spAutoFit/>
          </a:bodyPr>
          <a:lstStyle/>
          <a:p>
            <a:pPr defTabSz="815933"/>
            <a:r>
              <a:rPr lang="en-US" sz="1600" b="1" dirty="0">
                <a:solidFill>
                  <a:schemeClr val="accent1"/>
                </a:solidFill>
              </a:rPr>
              <a:t>Splunk Premium</a:t>
            </a:r>
            <a:br>
              <a:rPr lang="en-US" sz="1600" b="1" dirty="0">
                <a:solidFill>
                  <a:schemeClr val="accent1"/>
                </a:solidFill>
              </a:rPr>
            </a:br>
            <a:r>
              <a:rPr lang="en-US" sz="1600" b="1" dirty="0">
                <a:solidFill>
                  <a:schemeClr val="accent1"/>
                </a:solidFill>
              </a:rPr>
              <a:t>Solutions</a:t>
            </a:r>
          </a:p>
        </p:txBody>
      </p:sp>
      <p:cxnSp>
        <p:nvCxnSpPr>
          <p:cNvPr id="139" name="Straight Connector 138"/>
          <p:cNvCxnSpPr/>
          <p:nvPr/>
        </p:nvCxnSpPr>
        <p:spPr>
          <a:xfrm flipH="1">
            <a:off x="752884" y="2280812"/>
            <a:ext cx="10623444" cy="7816"/>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4" name="Rounded Rectangle 143"/>
          <p:cNvSpPr/>
          <p:nvPr/>
        </p:nvSpPr>
        <p:spPr bwMode="gray">
          <a:xfrm>
            <a:off x="477126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5" name="Rounded Rectangle 144"/>
          <p:cNvSpPr/>
          <p:nvPr/>
        </p:nvSpPr>
        <p:spPr bwMode="gray">
          <a:xfrm>
            <a:off x="10129101"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6" name="TextBox 145"/>
          <p:cNvSpPr txBox="1"/>
          <p:nvPr/>
        </p:nvSpPr>
        <p:spPr>
          <a:xfrm>
            <a:off x="10552043" y="5334000"/>
            <a:ext cx="784015" cy="359703"/>
          </a:xfrm>
          <a:prstGeom prst="rect">
            <a:avLst/>
          </a:prstGeom>
        </p:spPr>
        <p:txBody>
          <a:bodyPr wrap="square" lIns="51424" tIns="25712" rIns="51424" bIns="25712" rtlCol="0">
            <a:spAutoFit/>
          </a:bodyPr>
          <a:lstStyle/>
          <a:p>
            <a:pPr defTabSz="815933"/>
            <a:r>
              <a:rPr lang="en-US" sz="1000" b="1" dirty="0">
                <a:solidFill>
                  <a:prstClr val="white"/>
                </a:solidFill>
              </a:rPr>
              <a:t>Mainframe</a:t>
            </a:r>
          </a:p>
          <a:p>
            <a:pPr defTabSz="815933"/>
            <a:r>
              <a:rPr lang="en-US" sz="1000" b="1" dirty="0">
                <a:solidFill>
                  <a:prstClr val="white"/>
                </a:solidFill>
              </a:rPr>
              <a:t>Data</a:t>
            </a:r>
          </a:p>
        </p:txBody>
      </p:sp>
      <p:sp>
        <p:nvSpPr>
          <p:cNvPr id="147" name="Rounded Rectangle 146"/>
          <p:cNvSpPr/>
          <p:nvPr/>
        </p:nvSpPr>
        <p:spPr bwMode="gray">
          <a:xfrm>
            <a:off x="87896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8" name="TextBox 147"/>
          <p:cNvSpPr txBox="1"/>
          <p:nvPr/>
        </p:nvSpPr>
        <p:spPr>
          <a:xfrm>
            <a:off x="9213872" y="5334000"/>
            <a:ext cx="741848" cy="359703"/>
          </a:xfrm>
          <a:prstGeom prst="rect">
            <a:avLst/>
          </a:prstGeom>
        </p:spPr>
        <p:txBody>
          <a:bodyPr wrap="none" lIns="51424" tIns="25712" rIns="51424" bIns="25712" rtlCol="0">
            <a:spAutoFit/>
          </a:bodyPr>
          <a:lstStyle/>
          <a:p>
            <a:pPr defTabSz="815933"/>
            <a:r>
              <a:rPr lang="en-US" sz="1000" b="1" dirty="0">
                <a:solidFill>
                  <a:prstClr val="white"/>
                </a:solidFill>
              </a:rPr>
              <a:t>Relational</a:t>
            </a:r>
            <a:br>
              <a:rPr lang="en-US" sz="1000" b="1" dirty="0">
                <a:solidFill>
                  <a:prstClr val="white"/>
                </a:solidFill>
              </a:rPr>
            </a:br>
            <a:r>
              <a:rPr lang="en-US" sz="1000" b="1" dirty="0">
                <a:solidFill>
                  <a:prstClr val="white"/>
                </a:solidFill>
              </a:rPr>
              <a:t>Databases</a:t>
            </a:r>
          </a:p>
        </p:txBody>
      </p:sp>
      <p:sp>
        <p:nvSpPr>
          <p:cNvPr id="149" name="Rounded Rectangle 148"/>
          <p:cNvSpPr/>
          <p:nvPr/>
        </p:nvSpPr>
        <p:spPr bwMode="gray">
          <a:xfrm>
            <a:off x="343180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0" name="TextBox 149"/>
          <p:cNvSpPr txBox="1"/>
          <p:nvPr/>
        </p:nvSpPr>
        <p:spPr>
          <a:xfrm>
            <a:off x="3910458" y="5410944"/>
            <a:ext cx="509413" cy="205814"/>
          </a:xfrm>
          <a:prstGeom prst="rect">
            <a:avLst/>
          </a:prstGeom>
        </p:spPr>
        <p:txBody>
          <a:bodyPr wrap="none" lIns="51424" tIns="25712" rIns="51424" bIns="25712" rtlCol="0">
            <a:spAutoFit/>
          </a:bodyPr>
          <a:lstStyle/>
          <a:p>
            <a:pPr defTabSz="815933"/>
            <a:r>
              <a:rPr lang="en-US" sz="1000" b="1" dirty="0">
                <a:solidFill>
                  <a:prstClr val="white"/>
                </a:solidFill>
              </a:rPr>
              <a:t>Mobile</a:t>
            </a:r>
          </a:p>
        </p:txBody>
      </p:sp>
      <p:sp>
        <p:nvSpPr>
          <p:cNvPr id="151" name="Rounded Rectangle 150"/>
          <p:cNvSpPr/>
          <p:nvPr/>
        </p:nvSpPr>
        <p:spPr bwMode="gray">
          <a:xfrm>
            <a:off x="7528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2" name="TextBox 151"/>
          <p:cNvSpPr txBox="1"/>
          <p:nvPr/>
        </p:nvSpPr>
        <p:spPr>
          <a:xfrm>
            <a:off x="1189495" y="5410944"/>
            <a:ext cx="811750" cy="205814"/>
          </a:xfrm>
          <a:prstGeom prst="rect">
            <a:avLst/>
          </a:prstGeom>
        </p:spPr>
        <p:txBody>
          <a:bodyPr wrap="square" lIns="51424" tIns="25712" rIns="51424" bIns="25712" rtlCol="0">
            <a:spAutoFit/>
          </a:bodyPr>
          <a:lstStyle/>
          <a:p>
            <a:pPr defTabSz="815933"/>
            <a:r>
              <a:rPr lang="en-US" sz="1000" b="1" dirty="0">
                <a:solidFill>
                  <a:prstClr val="white"/>
                </a:solidFill>
              </a:rPr>
              <a:t>Forwarders</a:t>
            </a:r>
          </a:p>
        </p:txBody>
      </p:sp>
      <p:sp>
        <p:nvSpPr>
          <p:cNvPr id="153" name="Rounded Rectangle 152"/>
          <p:cNvSpPr/>
          <p:nvPr/>
        </p:nvSpPr>
        <p:spPr bwMode="gray">
          <a:xfrm>
            <a:off x="20923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4" name="TextBox 153"/>
          <p:cNvSpPr txBox="1"/>
          <p:nvPr/>
        </p:nvSpPr>
        <p:spPr>
          <a:xfrm>
            <a:off x="2610745" y="5334000"/>
            <a:ext cx="630036" cy="359703"/>
          </a:xfrm>
          <a:prstGeom prst="rect">
            <a:avLst/>
          </a:prstGeom>
        </p:spPr>
        <p:txBody>
          <a:bodyPr wrap="square" lIns="51424" tIns="25712" rIns="51424" bIns="25712" rtlCol="0">
            <a:spAutoFit/>
          </a:bodyPr>
          <a:lstStyle/>
          <a:p>
            <a:pPr defTabSz="815933"/>
            <a:r>
              <a:rPr lang="en-US" sz="1000" b="1" dirty="0">
                <a:solidFill>
                  <a:prstClr val="white"/>
                </a:solidFill>
              </a:rPr>
              <a:t>Syslog/</a:t>
            </a:r>
            <a:br>
              <a:rPr lang="en-US" sz="1000" b="1" dirty="0">
                <a:solidFill>
                  <a:prstClr val="white"/>
                </a:solidFill>
              </a:rPr>
            </a:br>
            <a:r>
              <a:rPr lang="en-US" sz="1000" b="1" dirty="0">
                <a:solidFill>
                  <a:prstClr val="white"/>
                </a:solidFill>
              </a:rPr>
              <a:t>TCP</a:t>
            </a:r>
          </a:p>
        </p:txBody>
      </p:sp>
      <p:sp>
        <p:nvSpPr>
          <p:cNvPr id="155" name="TextBox 154"/>
          <p:cNvSpPr txBox="1"/>
          <p:nvPr/>
        </p:nvSpPr>
        <p:spPr>
          <a:xfrm>
            <a:off x="5295448" y="5334000"/>
            <a:ext cx="672175" cy="359703"/>
          </a:xfrm>
          <a:prstGeom prst="rect">
            <a:avLst/>
          </a:prstGeom>
        </p:spPr>
        <p:txBody>
          <a:bodyPr wrap="square" lIns="51424" tIns="25712" rIns="51424" bIns="25712" rtlCol="0">
            <a:spAutoFit/>
          </a:bodyPr>
          <a:lstStyle/>
          <a:p>
            <a:pPr defTabSz="815933"/>
            <a:r>
              <a:rPr lang="en-US" sz="1000" b="1" dirty="0">
                <a:solidFill>
                  <a:prstClr val="white"/>
                </a:solidFill>
              </a:rPr>
              <a:t>IoT</a:t>
            </a:r>
            <a:br>
              <a:rPr lang="en-US" sz="1000" b="1" dirty="0">
                <a:solidFill>
                  <a:prstClr val="white"/>
                </a:solidFill>
              </a:rPr>
            </a:br>
            <a:r>
              <a:rPr lang="en-US" sz="1000" b="1" dirty="0">
                <a:solidFill>
                  <a:prstClr val="white"/>
                </a:solidFill>
              </a:rPr>
              <a:t>Devices</a:t>
            </a:r>
          </a:p>
        </p:txBody>
      </p:sp>
      <p:sp>
        <p:nvSpPr>
          <p:cNvPr id="156" name="Rounded Rectangle 155"/>
          <p:cNvSpPr/>
          <p:nvPr/>
        </p:nvSpPr>
        <p:spPr bwMode="gray">
          <a:xfrm>
            <a:off x="611072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7" name="TextBox 156"/>
          <p:cNvSpPr txBox="1"/>
          <p:nvPr/>
        </p:nvSpPr>
        <p:spPr>
          <a:xfrm>
            <a:off x="6595319" y="5334000"/>
            <a:ext cx="693757" cy="359703"/>
          </a:xfrm>
          <a:prstGeom prst="rect">
            <a:avLst/>
          </a:prstGeom>
        </p:spPr>
        <p:txBody>
          <a:bodyPr wrap="none" lIns="51424" tIns="25712" rIns="51424" bIns="25712" rtlCol="0">
            <a:spAutoFit/>
          </a:bodyPr>
          <a:lstStyle/>
          <a:p>
            <a:pPr defTabSz="815933"/>
            <a:r>
              <a:rPr lang="en-US" sz="1000" b="1" dirty="0">
                <a:solidFill>
                  <a:prstClr val="white"/>
                </a:solidFill>
              </a:rPr>
              <a:t>Network</a:t>
            </a:r>
            <a:br>
              <a:rPr lang="en-US" sz="1000" b="1" dirty="0">
                <a:solidFill>
                  <a:prstClr val="white"/>
                </a:solidFill>
              </a:rPr>
            </a:br>
            <a:r>
              <a:rPr lang="en-US" sz="1000" b="1" dirty="0">
                <a:solidFill>
                  <a:prstClr val="white"/>
                </a:solidFill>
              </a:rPr>
              <a:t>Wire Data</a:t>
            </a:r>
          </a:p>
        </p:txBody>
      </p:sp>
      <p:sp>
        <p:nvSpPr>
          <p:cNvPr id="158" name="Rounded Rectangle 157"/>
          <p:cNvSpPr/>
          <p:nvPr/>
        </p:nvSpPr>
        <p:spPr bwMode="gray">
          <a:xfrm>
            <a:off x="74501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9" name="TextBox 158"/>
          <p:cNvSpPr txBox="1"/>
          <p:nvPr/>
        </p:nvSpPr>
        <p:spPr>
          <a:xfrm>
            <a:off x="8026139" y="5410944"/>
            <a:ext cx="616813" cy="205814"/>
          </a:xfrm>
          <a:prstGeom prst="rect">
            <a:avLst/>
          </a:prstGeom>
        </p:spPr>
        <p:txBody>
          <a:bodyPr wrap="none" lIns="51424" tIns="25712" rIns="51424" bIns="25712" rtlCol="0">
            <a:spAutoFit/>
          </a:bodyPr>
          <a:lstStyle/>
          <a:p>
            <a:pPr defTabSz="815933"/>
            <a:r>
              <a:rPr lang="en-US" sz="1000" b="1" dirty="0">
                <a:solidFill>
                  <a:prstClr val="white"/>
                </a:solidFill>
              </a:rPr>
              <a:t>Hadoop </a:t>
            </a:r>
          </a:p>
        </p:txBody>
      </p:sp>
      <p:sp>
        <p:nvSpPr>
          <p:cNvPr id="168" name="Rounded Rectangle 167"/>
          <p:cNvSpPr/>
          <p:nvPr/>
        </p:nvSpPr>
        <p:spPr bwMode="gray">
          <a:xfrm>
            <a:off x="758351"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pic>
        <p:nvPicPr>
          <p:cNvPr id="59" name="Picture 21"/>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3449876" y="4567530"/>
            <a:ext cx="1598611" cy="473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2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bwMode="auto">
          <a:xfrm>
            <a:off x="7356317" y="3730935"/>
            <a:ext cx="2775968" cy="462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 name="TextBox 60"/>
          <p:cNvSpPr txBox="1"/>
          <p:nvPr/>
        </p:nvSpPr>
        <p:spPr bwMode="gray">
          <a:xfrm>
            <a:off x="5205413" y="4629150"/>
            <a:ext cx="4092576" cy="328613"/>
          </a:xfrm>
          <a:prstGeom prst="rect">
            <a:avLst/>
          </a:prstGeom>
        </p:spPr>
        <p:txBody>
          <a:bodyPr wrap="none" lIns="51424" tIns="25712" rIns="51424" bIns="25712">
            <a:spAutoFit/>
          </a:bodyPr>
          <a:lstStyle/>
          <a:p>
            <a:pPr defTabSz="815933" eaLnBrk="1" fontAlgn="auto" hangingPunct="1">
              <a:spcBef>
                <a:spcPts val="0"/>
              </a:spcBef>
              <a:spcAft>
                <a:spcPts val="0"/>
              </a:spcAft>
              <a:defRPr/>
            </a:pPr>
            <a:r>
              <a:rPr lang="en-US" sz="1800" b="1" dirty="0">
                <a:solidFill>
                  <a:prstClr val="white"/>
                </a:solidFill>
                <a:latin typeface="Arial"/>
                <a:ea typeface=""/>
                <a:cs typeface=""/>
                <a:sym typeface="Arial"/>
              </a:rPr>
              <a:t>Platform for Operational Intelligence</a:t>
            </a:r>
          </a:p>
        </p:txBody>
      </p:sp>
      <p:pic>
        <p:nvPicPr>
          <p:cNvPr id="62" name="Picture 36" descr="LOGO-ES-106-K.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024325" y="1460738"/>
            <a:ext cx="2197357" cy="52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 name="Picture 37" descr="LOGO-ITSI-106-K.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504744" y="1459848"/>
            <a:ext cx="2167061" cy="5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 name="Picture 38" descr="option c.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574202" y="1459848"/>
            <a:ext cx="2598336" cy="527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7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bwMode="auto">
          <a:xfrm>
            <a:off x="1686641" y="3744880"/>
            <a:ext cx="3407490" cy="435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0" name="Group 329"/>
          <p:cNvGrpSpPr>
            <a:grpSpLocks noChangeAspect="1"/>
          </p:cNvGrpSpPr>
          <p:nvPr/>
        </p:nvGrpSpPr>
        <p:grpSpPr bwMode="auto">
          <a:xfrm>
            <a:off x="859547" y="5396441"/>
            <a:ext cx="318836" cy="261659"/>
            <a:chOff x="1210" y="2"/>
            <a:chExt cx="5264" cy="4320"/>
          </a:xfrm>
          <a:solidFill>
            <a:srgbClr val="FFFFFF"/>
          </a:solidFill>
        </p:grpSpPr>
        <p:sp>
          <p:nvSpPr>
            <p:cNvPr id="51"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2"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3"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54" name="Group 53"/>
          <p:cNvGrpSpPr/>
          <p:nvPr/>
        </p:nvGrpSpPr>
        <p:grpSpPr>
          <a:xfrm>
            <a:off x="2203823" y="5408433"/>
            <a:ext cx="325890" cy="234412"/>
            <a:chOff x="9874380" y="5582983"/>
            <a:chExt cx="366829" cy="263859"/>
          </a:xfrm>
          <a:solidFill>
            <a:srgbClr val="FFFFFF"/>
          </a:solidFill>
        </p:grpSpPr>
        <p:sp>
          <p:nvSpPr>
            <p:cNvPr id="55" name="Freeform 227"/>
            <p:cNvSpPr>
              <a:spLocks/>
            </p:cNvSpPr>
            <p:nvPr/>
          </p:nvSpPr>
          <p:spPr bwMode="auto">
            <a:xfrm>
              <a:off x="9922862" y="5646695"/>
              <a:ext cx="93316" cy="16303"/>
            </a:xfrm>
            <a:custGeom>
              <a:avLst/>
              <a:gdLst>
                <a:gd name="T0" fmla="*/ 168 w 184"/>
                <a:gd name="T1" fmla="*/ 0 h 32"/>
                <a:gd name="T2" fmla="*/ 16 w 184"/>
                <a:gd name="T3" fmla="*/ 0 h 32"/>
                <a:gd name="T4" fmla="*/ 0 w 184"/>
                <a:gd name="T5" fmla="*/ 16 h 32"/>
                <a:gd name="T6" fmla="*/ 16 w 184"/>
                <a:gd name="T7" fmla="*/ 32 h 32"/>
                <a:gd name="T8" fmla="*/ 168 w 184"/>
                <a:gd name="T9" fmla="*/ 32 h 32"/>
                <a:gd name="T10" fmla="*/ 184 w 184"/>
                <a:gd name="T11" fmla="*/ 16 h 32"/>
                <a:gd name="T12" fmla="*/ 168 w 18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8" y="0"/>
                  </a:moveTo>
                  <a:cubicBezTo>
                    <a:pt x="16" y="0"/>
                    <a:pt x="16" y="0"/>
                    <a:pt x="16" y="0"/>
                  </a:cubicBezTo>
                  <a:cubicBezTo>
                    <a:pt x="7" y="0"/>
                    <a:pt x="0" y="7"/>
                    <a:pt x="0" y="16"/>
                  </a:cubicBezTo>
                  <a:cubicBezTo>
                    <a:pt x="0" y="25"/>
                    <a:pt x="7" y="32"/>
                    <a:pt x="16" y="32"/>
                  </a:cubicBezTo>
                  <a:cubicBezTo>
                    <a:pt x="168" y="32"/>
                    <a:pt x="168" y="32"/>
                    <a:pt x="168" y="32"/>
                  </a:cubicBezTo>
                  <a:cubicBezTo>
                    <a:pt x="177" y="32"/>
                    <a:pt x="184" y="25"/>
                    <a:pt x="184" y="16"/>
                  </a:cubicBezTo>
                  <a:cubicBezTo>
                    <a:pt x="184" y="7"/>
                    <a:pt x="177"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6" name="Freeform 228"/>
            <p:cNvSpPr>
              <a:spLocks noEditPoints="1"/>
            </p:cNvSpPr>
            <p:nvPr/>
          </p:nvSpPr>
          <p:spPr bwMode="auto">
            <a:xfrm>
              <a:off x="9874380" y="5582983"/>
              <a:ext cx="366829" cy="263859"/>
            </a:xfrm>
            <a:custGeom>
              <a:avLst/>
              <a:gdLst>
                <a:gd name="T0" fmla="*/ 660 w 724"/>
                <a:gd name="T1" fmla="*/ 0 h 521"/>
                <a:gd name="T2" fmla="*/ 64 w 724"/>
                <a:gd name="T3" fmla="*/ 0 h 521"/>
                <a:gd name="T4" fmla="*/ 0 w 724"/>
                <a:gd name="T5" fmla="*/ 63 h 521"/>
                <a:gd name="T6" fmla="*/ 0 w 724"/>
                <a:gd name="T7" fmla="*/ 457 h 521"/>
                <a:gd name="T8" fmla="*/ 64 w 724"/>
                <a:gd name="T9" fmla="*/ 521 h 521"/>
                <a:gd name="T10" fmla="*/ 660 w 724"/>
                <a:gd name="T11" fmla="*/ 521 h 521"/>
                <a:gd name="T12" fmla="*/ 724 w 724"/>
                <a:gd name="T13" fmla="*/ 457 h 521"/>
                <a:gd name="T14" fmla="*/ 724 w 724"/>
                <a:gd name="T15" fmla="*/ 63 h 521"/>
                <a:gd name="T16" fmla="*/ 660 w 724"/>
                <a:gd name="T17" fmla="*/ 0 h 521"/>
                <a:gd name="T18" fmla="*/ 692 w 724"/>
                <a:gd name="T19" fmla="*/ 457 h 521"/>
                <a:gd name="T20" fmla="*/ 660 w 724"/>
                <a:gd name="T21" fmla="*/ 489 h 521"/>
                <a:gd name="T22" fmla="*/ 64 w 724"/>
                <a:gd name="T23" fmla="*/ 489 h 521"/>
                <a:gd name="T24" fmla="*/ 32 w 724"/>
                <a:gd name="T25" fmla="*/ 457 h 521"/>
                <a:gd name="T26" fmla="*/ 32 w 724"/>
                <a:gd name="T27" fmla="*/ 276 h 521"/>
                <a:gd name="T28" fmla="*/ 692 w 724"/>
                <a:gd name="T29" fmla="*/ 276 h 521"/>
                <a:gd name="T30" fmla="*/ 692 w 724"/>
                <a:gd name="T31" fmla="*/ 457 h 521"/>
                <a:gd name="T32" fmla="*/ 692 w 724"/>
                <a:gd name="T33" fmla="*/ 244 h 521"/>
                <a:gd name="T34" fmla="*/ 32 w 724"/>
                <a:gd name="T35" fmla="*/ 244 h 521"/>
                <a:gd name="T36" fmla="*/ 32 w 724"/>
                <a:gd name="T37" fmla="*/ 63 h 521"/>
                <a:gd name="T38" fmla="*/ 64 w 724"/>
                <a:gd name="T39" fmla="*/ 32 h 521"/>
                <a:gd name="T40" fmla="*/ 660 w 724"/>
                <a:gd name="T41" fmla="*/ 32 h 521"/>
                <a:gd name="T42" fmla="*/ 692 w 724"/>
                <a:gd name="T43" fmla="*/ 63 h 521"/>
                <a:gd name="T44" fmla="*/ 692 w 724"/>
                <a:gd name="T45" fmla="*/ 24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521">
                  <a:moveTo>
                    <a:pt x="660" y="0"/>
                  </a:moveTo>
                  <a:cubicBezTo>
                    <a:pt x="64" y="0"/>
                    <a:pt x="64" y="0"/>
                    <a:pt x="64" y="0"/>
                  </a:cubicBezTo>
                  <a:cubicBezTo>
                    <a:pt x="29" y="0"/>
                    <a:pt x="0" y="28"/>
                    <a:pt x="0" y="63"/>
                  </a:cubicBezTo>
                  <a:cubicBezTo>
                    <a:pt x="0" y="457"/>
                    <a:pt x="0" y="457"/>
                    <a:pt x="0" y="457"/>
                  </a:cubicBezTo>
                  <a:cubicBezTo>
                    <a:pt x="0" y="492"/>
                    <a:pt x="29" y="521"/>
                    <a:pt x="64" y="521"/>
                  </a:cubicBezTo>
                  <a:cubicBezTo>
                    <a:pt x="660" y="521"/>
                    <a:pt x="660" y="521"/>
                    <a:pt x="660" y="521"/>
                  </a:cubicBezTo>
                  <a:cubicBezTo>
                    <a:pt x="695" y="521"/>
                    <a:pt x="724" y="492"/>
                    <a:pt x="724" y="457"/>
                  </a:cubicBezTo>
                  <a:cubicBezTo>
                    <a:pt x="724" y="63"/>
                    <a:pt x="724" y="63"/>
                    <a:pt x="724" y="63"/>
                  </a:cubicBezTo>
                  <a:cubicBezTo>
                    <a:pt x="724" y="28"/>
                    <a:pt x="695" y="0"/>
                    <a:pt x="660" y="0"/>
                  </a:cubicBezTo>
                  <a:close/>
                  <a:moveTo>
                    <a:pt x="692" y="457"/>
                  </a:moveTo>
                  <a:cubicBezTo>
                    <a:pt x="692" y="475"/>
                    <a:pt x="678" y="489"/>
                    <a:pt x="660" y="489"/>
                  </a:cubicBezTo>
                  <a:cubicBezTo>
                    <a:pt x="64" y="489"/>
                    <a:pt x="64" y="489"/>
                    <a:pt x="64" y="489"/>
                  </a:cubicBezTo>
                  <a:cubicBezTo>
                    <a:pt x="46" y="489"/>
                    <a:pt x="32" y="475"/>
                    <a:pt x="32" y="457"/>
                  </a:cubicBezTo>
                  <a:cubicBezTo>
                    <a:pt x="32" y="276"/>
                    <a:pt x="32" y="276"/>
                    <a:pt x="32" y="276"/>
                  </a:cubicBezTo>
                  <a:cubicBezTo>
                    <a:pt x="692" y="276"/>
                    <a:pt x="692" y="276"/>
                    <a:pt x="692" y="276"/>
                  </a:cubicBezTo>
                  <a:lnTo>
                    <a:pt x="692" y="457"/>
                  </a:lnTo>
                  <a:close/>
                  <a:moveTo>
                    <a:pt x="692" y="244"/>
                  </a:moveTo>
                  <a:cubicBezTo>
                    <a:pt x="32" y="244"/>
                    <a:pt x="32" y="244"/>
                    <a:pt x="32" y="244"/>
                  </a:cubicBezTo>
                  <a:cubicBezTo>
                    <a:pt x="32" y="63"/>
                    <a:pt x="32" y="63"/>
                    <a:pt x="32" y="63"/>
                  </a:cubicBezTo>
                  <a:cubicBezTo>
                    <a:pt x="32" y="46"/>
                    <a:pt x="46" y="32"/>
                    <a:pt x="64" y="32"/>
                  </a:cubicBezTo>
                  <a:cubicBezTo>
                    <a:pt x="660" y="32"/>
                    <a:pt x="660" y="32"/>
                    <a:pt x="660" y="32"/>
                  </a:cubicBezTo>
                  <a:cubicBezTo>
                    <a:pt x="678" y="32"/>
                    <a:pt x="692" y="46"/>
                    <a:pt x="692" y="63"/>
                  </a:cubicBezTo>
                  <a:lnTo>
                    <a:pt x="692"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7" name="Freeform 229"/>
            <p:cNvSpPr>
              <a:spLocks/>
            </p:cNvSpPr>
            <p:nvPr/>
          </p:nvSpPr>
          <p:spPr bwMode="auto">
            <a:xfrm>
              <a:off x="9922862" y="5770902"/>
              <a:ext cx="93316" cy="16303"/>
            </a:xfrm>
            <a:custGeom>
              <a:avLst/>
              <a:gdLst>
                <a:gd name="T0" fmla="*/ 16 w 184"/>
                <a:gd name="T1" fmla="*/ 32 h 32"/>
                <a:gd name="T2" fmla="*/ 168 w 184"/>
                <a:gd name="T3" fmla="*/ 32 h 32"/>
                <a:gd name="T4" fmla="*/ 184 w 184"/>
                <a:gd name="T5" fmla="*/ 16 h 32"/>
                <a:gd name="T6" fmla="*/ 168 w 184"/>
                <a:gd name="T7" fmla="*/ 0 h 32"/>
                <a:gd name="T8" fmla="*/ 16 w 184"/>
                <a:gd name="T9" fmla="*/ 0 h 32"/>
                <a:gd name="T10" fmla="*/ 0 w 184"/>
                <a:gd name="T11" fmla="*/ 16 h 32"/>
                <a:gd name="T12" fmla="*/ 16 w 18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 y="32"/>
                  </a:moveTo>
                  <a:cubicBezTo>
                    <a:pt x="168" y="32"/>
                    <a:pt x="168" y="32"/>
                    <a:pt x="168" y="32"/>
                  </a:cubicBezTo>
                  <a:cubicBezTo>
                    <a:pt x="177" y="32"/>
                    <a:pt x="184" y="25"/>
                    <a:pt x="184" y="16"/>
                  </a:cubicBezTo>
                  <a:cubicBezTo>
                    <a:pt x="184" y="7"/>
                    <a:pt x="177" y="0"/>
                    <a:pt x="16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8" name="Freeform 230"/>
            <p:cNvSpPr>
              <a:spLocks/>
            </p:cNvSpPr>
            <p:nvPr/>
          </p:nvSpPr>
          <p:spPr bwMode="auto">
            <a:xfrm>
              <a:off x="10056722"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66" name="Freeform 231"/>
            <p:cNvSpPr>
              <a:spLocks/>
            </p:cNvSpPr>
            <p:nvPr/>
          </p:nvSpPr>
          <p:spPr bwMode="auto">
            <a:xfrm>
              <a:off x="10135880"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67" name="Group 250"/>
          <p:cNvGrpSpPr>
            <a:grpSpLocks noChangeAspect="1"/>
          </p:cNvGrpSpPr>
          <p:nvPr/>
        </p:nvGrpSpPr>
        <p:grpSpPr bwMode="auto">
          <a:xfrm>
            <a:off x="3614612" y="5354520"/>
            <a:ext cx="201430" cy="356904"/>
            <a:chOff x="2622" y="1"/>
            <a:chExt cx="2437" cy="4318"/>
          </a:xfrm>
          <a:solidFill>
            <a:srgbClr val="FFFFFF"/>
          </a:solidFill>
        </p:grpSpPr>
        <p:sp>
          <p:nvSpPr>
            <p:cNvPr id="68" name="Freeform 251"/>
            <p:cNvSpPr>
              <a:spLocks noEditPoints="1"/>
            </p:cNvSpPr>
            <p:nvPr/>
          </p:nvSpPr>
          <p:spPr bwMode="auto">
            <a:xfrm>
              <a:off x="2678" y="1"/>
              <a:ext cx="2381" cy="4318"/>
            </a:xfrm>
            <a:custGeom>
              <a:avLst/>
              <a:gdLst>
                <a:gd name="T0" fmla="*/ 1595 w 1805"/>
                <a:gd name="T1" fmla="*/ 3274 h 3274"/>
                <a:gd name="T2" fmla="*/ 210 w 1805"/>
                <a:gd name="T3" fmla="*/ 3274 h 3274"/>
                <a:gd name="T4" fmla="*/ 0 w 1805"/>
                <a:gd name="T5" fmla="*/ 3064 h 3274"/>
                <a:gd name="T6" fmla="*/ 0 w 1805"/>
                <a:gd name="T7" fmla="*/ 210 h 3274"/>
                <a:gd name="T8" fmla="*/ 210 w 1805"/>
                <a:gd name="T9" fmla="*/ 0 h 3274"/>
                <a:gd name="T10" fmla="*/ 1595 w 1805"/>
                <a:gd name="T11" fmla="*/ 0 h 3274"/>
                <a:gd name="T12" fmla="*/ 1805 w 1805"/>
                <a:gd name="T13" fmla="*/ 210 h 3274"/>
                <a:gd name="T14" fmla="*/ 1805 w 1805"/>
                <a:gd name="T15" fmla="*/ 3064 h 3274"/>
                <a:gd name="T16" fmla="*/ 1595 w 1805"/>
                <a:gd name="T17" fmla="*/ 3274 h 3274"/>
                <a:gd name="T18" fmla="*/ 210 w 1805"/>
                <a:gd name="T19" fmla="*/ 100 h 3274"/>
                <a:gd name="T20" fmla="*/ 100 w 1805"/>
                <a:gd name="T21" fmla="*/ 210 h 3274"/>
                <a:gd name="T22" fmla="*/ 100 w 1805"/>
                <a:gd name="T23" fmla="*/ 3064 h 3274"/>
                <a:gd name="T24" fmla="*/ 210 w 1805"/>
                <a:gd name="T25" fmla="*/ 3174 h 3274"/>
                <a:gd name="T26" fmla="*/ 1595 w 1805"/>
                <a:gd name="T27" fmla="*/ 3174 h 3274"/>
                <a:gd name="T28" fmla="*/ 1705 w 1805"/>
                <a:gd name="T29" fmla="*/ 3064 h 3274"/>
                <a:gd name="T30" fmla="*/ 1705 w 1805"/>
                <a:gd name="T31" fmla="*/ 210 h 3274"/>
                <a:gd name="T32" fmla="*/ 1595 w 1805"/>
                <a:gd name="T33" fmla="*/ 100 h 3274"/>
                <a:gd name="T34" fmla="*/ 210 w 1805"/>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5" h="3274">
                  <a:moveTo>
                    <a:pt x="1595" y="3274"/>
                  </a:moveTo>
                  <a:cubicBezTo>
                    <a:pt x="210" y="3274"/>
                    <a:pt x="210" y="3274"/>
                    <a:pt x="210" y="3274"/>
                  </a:cubicBezTo>
                  <a:cubicBezTo>
                    <a:pt x="95" y="3274"/>
                    <a:pt x="0" y="3180"/>
                    <a:pt x="0" y="3064"/>
                  </a:cubicBezTo>
                  <a:cubicBezTo>
                    <a:pt x="0" y="210"/>
                    <a:pt x="0" y="210"/>
                    <a:pt x="0" y="210"/>
                  </a:cubicBezTo>
                  <a:cubicBezTo>
                    <a:pt x="0" y="94"/>
                    <a:pt x="95" y="0"/>
                    <a:pt x="210" y="0"/>
                  </a:cubicBezTo>
                  <a:cubicBezTo>
                    <a:pt x="1595" y="0"/>
                    <a:pt x="1595" y="0"/>
                    <a:pt x="1595" y="0"/>
                  </a:cubicBezTo>
                  <a:cubicBezTo>
                    <a:pt x="1711" y="0"/>
                    <a:pt x="1805" y="94"/>
                    <a:pt x="1805" y="210"/>
                  </a:cubicBezTo>
                  <a:cubicBezTo>
                    <a:pt x="1805" y="3064"/>
                    <a:pt x="1805" y="3064"/>
                    <a:pt x="1805" y="3064"/>
                  </a:cubicBezTo>
                  <a:cubicBezTo>
                    <a:pt x="1805" y="3180"/>
                    <a:pt x="1711" y="3274"/>
                    <a:pt x="1595" y="3274"/>
                  </a:cubicBezTo>
                  <a:close/>
                  <a:moveTo>
                    <a:pt x="210" y="100"/>
                  </a:moveTo>
                  <a:cubicBezTo>
                    <a:pt x="150" y="100"/>
                    <a:pt x="100" y="149"/>
                    <a:pt x="100" y="210"/>
                  </a:cubicBezTo>
                  <a:cubicBezTo>
                    <a:pt x="100" y="3064"/>
                    <a:pt x="100" y="3064"/>
                    <a:pt x="100" y="3064"/>
                  </a:cubicBezTo>
                  <a:cubicBezTo>
                    <a:pt x="100" y="3125"/>
                    <a:pt x="150" y="3174"/>
                    <a:pt x="210" y="3174"/>
                  </a:cubicBezTo>
                  <a:cubicBezTo>
                    <a:pt x="1595" y="3174"/>
                    <a:pt x="1595" y="3174"/>
                    <a:pt x="1595" y="3174"/>
                  </a:cubicBezTo>
                  <a:cubicBezTo>
                    <a:pt x="1656" y="3174"/>
                    <a:pt x="1705" y="3125"/>
                    <a:pt x="1705" y="3064"/>
                  </a:cubicBezTo>
                  <a:cubicBezTo>
                    <a:pt x="1705" y="210"/>
                    <a:pt x="1705" y="210"/>
                    <a:pt x="1705" y="210"/>
                  </a:cubicBezTo>
                  <a:cubicBezTo>
                    <a:pt x="1705" y="149"/>
                    <a:pt x="1656" y="100"/>
                    <a:pt x="1595" y="100"/>
                  </a:cubicBezTo>
                  <a:lnTo>
                    <a:pt x="210"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69" name="Oval 252"/>
            <p:cNvSpPr>
              <a:spLocks noChangeArrowheads="1"/>
            </p:cNvSpPr>
            <p:nvPr/>
          </p:nvSpPr>
          <p:spPr bwMode="auto">
            <a:xfrm>
              <a:off x="3716" y="3819"/>
              <a:ext cx="306" cy="30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0" name="Freeform 253"/>
            <p:cNvSpPr>
              <a:spLocks noEditPoints="1"/>
            </p:cNvSpPr>
            <p:nvPr/>
          </p:nvSpPr>
          <p:spPr bwMode="auto">
            <a:xfrm>
              <a:off x="2940" y="559"/>
              <a:ext cx="1858" cy="3208"/>
            </a:xfrm>
            <a:custGeom>
              <a:avLst/>
              <a:gdLst>
                <a:gd name="T0" fmla="*/ 1358 w 1408"/>
                <a:gd name="T1" fmla="*/ 2433 h 2433"/>
                <a:gd name="T2" fmla="*/ 50 w 1408"/>
                <a:gd name="T3" fmla="*/ 2433 h 2433"/>
                <a:gd name="T4" fmla="*/ 0 w 1408"/>
                <a:gd name="T5" fmla="*/ 2383 h 2433"/>
                <a:gd name="T6" fmla="*/ 0 w 1408"/>
                <a:gd name="T7" fmla="*/ 50 h 2433"/>
                <a:gd name="T8" fmla="*/ 50 w 1408"/>
                <a:gd name="T9" fmla="*/ 0 h 2433"/>
                <a:gd name="T10" fmla="*/ 1358 w 1408"/>
                <a:gd name="T11" fmla="*/ 0 h 2433"/>
                <a:gd name="T12" fmla="*/ 1408 w 1408"/>
                <a:gd name="T13" fmla="*/ 50 h 2433"/>
                <a:gd name="T14" fmla="*/ 1408 w 1408"/>
                <a:gd name="T15" fmla="*/ 2383 h 2433"/>
                <a:gd name="T16" fmla="*/ 1358 w 1408"/>
                <a:gd name="T17" fmla="*/ 2433 h 2433"/>
                <a:gd name="T18" fmla="*/ 100 w 1408"/>
                <a:gd name="T19" fmla="*/ 2333 h 2433"/>
                <a:gd name="T20" fmla="*/ 1308 w 1408"/>
                <a:gd name="T21" fmla="*/ 2333 h 2433"/>
                <a:gd name="T22" fmla="*/ 1308 w 1408"/>
                <a:gd name="T23" fmla="*/ 100 h 2433"/>
                <a:gd name="T24" fmla="*/ 100 w 1408"/>
                <a:gd name="T25" fmla="*/ 100 h 2433"/>
                <a:gd name="T26" fmla="*/ 100 w 140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8" h="2433">
                  <a:moveTo>
                    <a:pt x="1358" y="2433"/>
                  </a:moveTo>
                  <a:cubicBezTo>
                    <a:pt x="50" y="2433"/>
                    <a:pt x="50" y="2433"/>
                    <a:pt x="50" y="2433"/>
                  </a:cubicBezTo>
                  <a:cubicBezTo>
                    <a:pt x="22" y="2433"/>
                    <a:pt x="0" y="2410"/>
                    <a:pt x="0" y="2383"/>
                  </a:cubicBezTo>
                  <a:cubicBezTo>
                    <a:pt x="0" y="50"/>
                    <a:pt x="0" y="50"/>
                    <a:pt x="0" y="50"/>
                  </a:cubicBezTo>
                  <a:cubicBezTo>
                    <a:pt x="0" y="22"/>
                    <a:pt x="22" y="0"/>
                    <a:pt x="50" y="0"/>
                  </a:cubicBezTo>
                  <a:cubicBezTo>
                    <a:pt x="1358" y="0"/>
                    <a:pt x="1358" y="0"/>
                    <a:pt x="1358" y="0"/>
                  </a:cubicBezTo>
                  <a:cubicBezTo>
                    <a:pt x="1386" y="0"/>
                    <a:pt x="1408" y="22"/>
                    <a:pt x="1408" y="50"/>
                  </a:cubicBezTo>
                  <a:cubicBezTo>
                    <a:pt x="1408" y="2383"/>
                    <a:pt x="1408" y="2383"/>
                    <a:pt x="1408" y="2383"/>
                  </a:cubicBezTo>
                  <a:cubicBezTo>
                    <a:pt x="1408" y="2410"/>
                    <a:pt x="1386" y="2433"/>
                    <a:pt x="1358" y="2433"/>
                  </a:cubicBezTo>
                  <a:close/>
                  <a:moveTo>
                    <a:pt x="100" y="2333"/>
                  </a:moveTo>
                  <a:cubicBezTo>
                    <a:pt x="1308" y="2333"/>
                    <a:pt x="1308" y="2333"/>
                    <a:pt x="1308" y="2333"/>
                  </a:cubicBezTo>
                  <a:cubicBezTo>
                    <a:pt x="1308" y="100"/>
                    <a:pt x="1308" y="100"/>
                    <a:pt x="1308" y="100"/>
                  </a:cubicBezTo>
                  <a:cubicBezTo>
                    <a:pt x="100" y="100"/>
                    <a:pt x="100" y="100"/>
                    <a:pt x="100" y="100"/>
                  </a:cubicBezTo>
                  <a:lnTo>
                    <a:pt x="100" y="23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1" name="Freeform 254"/>
            <p:cNvSpPr>
              <a:spLocks/>
            </p:cNvSpPr>
            <p:nvPr/>
          </p:nvSpPr>
          <p:spPr bwMode="auto">
            <a:xfrm>
              <a:off x="3657" y="277"/>
              <a:ext cx="610"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2" name="Freeform 255"/>
            <p:cNvSpPr>
              <a:spLocks/>
            </p:cNvSpPr>
            <p:nvPr/>
          </p:nvSpPr>
          <p:spPr bwMode="auto">
            <a:xfrm>
              <a:off x="3471" y="276"/>
              <a:ext cx="131" cy="131"/>
            </a:xfrm>
            <a:custGeom>
              <a:avLst/>
              <a:gdLst>
                <a:gd name="T0" fmla="*/ 50 w 100"/>
                <a:gd name="T1" fmla="*/ 100 h 100"/>
                <a:gd name="T2" fmla="*/ 45 w 100"/>
                <a:gd name="T3" fmla="*/ 100 h 100"/>
                <a:gd name="T4" fmla="*/ 40 w 100"/>
                <a:gd name="T5" fmla="*/ 100 h 100"/>
                <a:gd name="T6" fmla="*/ 31 w 100"/>
                <a:gd name="T7" fmla="*/ 97 h 100"/>
                <a:gd name="T8" fmla="*/ 22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0 w 100"/>
                <a:gd name="T23" fmla="*/ 55 h 100"/>
                <a:gd name="T24" fmla="*/ 0 w 100"/>
                <a:gd name="T25" fmla="*/ 50 h 100"/>
                <a:gd name="T26" fmla="*/ 0 w 100"/>
                <a:gd name="T27" fmla="*/ 46 h 100"/>
                <a:gd name="T28" fmla="*/ 1 w 100"/>
                <a:gd name="T29" fmla="*/ 41 h 100"/>
                <a:gd name="T30" fmla="*/ 4 w 100"/>
                <a:gd name="T31" fmla="*/ 31 h 100"/>
                <a:gd name="T32" fmla="*/ 9 w 100"/>
                <a:gd name="T33" fmla="*/ 23 h 100"/>
                <a:gd name="T34" fmla="*/ 12 w 100"/>
                <a:gd name="T35" fmla="*/ 19 h 100"/>
                <a:gd name="T36" fmla="*/ 15 w 100"/>
                <a:gd name="T37" fmla="*/ 15 h 100"/>
                <a:gd name="T38" fmla="*/ 19 w 100"/>
                <a:gd name="T39" fmla="*/ 12 h 100"/>
                <a:gd name="T40" fmla="*/ 22 w 100"/>
                <a:gd name="T41" fmla="*/ 9 h 100"/>
                <a:gd name="T42" fmla="*/ 31 w 100"/>
                <a:gd name="T43" fmla="*/ 4 h 100"/>
                <a:gd name="T44" fmla="*/ 40 w 100"/>
                <a:gd name="T45" fmla="*/ 1 h 100"/>
                <a:gd name="T46" fmla="*/ 45 w 100"/>
                <a:gd name="T47" fmla="*/ 1 h 100"/>
                <a:gd name="T48" fmla="*/ 55 w 100"/>
                <a:gd name="T49" fmla="*/ 1 h 100"/>
                <a:gd name="T50" fmla="*/ 60 w 100"/>
                <a:gd name="T51" fmla="*/ 1 h 100"/>
                <a:gd name="T52" fmla="*/ 69 w 100"/>
                <a:gd name="T53" fmla="*/ 4 h 100"/>
                <a:gd name="T54" fmla="*/ 78 w 100"/>
                <a:gd name="T55" fmla="*/ 9 h 100"/>
                <a:gd name="T56" fmla="*/ 82 w 100"/>
                <a:gd name="T57" fmla="*/ 12 h 100"/>
                <a:gd name="T58" fmla="*/ 86 w 100"/>
                <a:gd name="T59" fmla="*/ 15 h 100"/>
                <a:gd name="T60" fmla="*/ 89 w 100"/>
                <a:gd name="T61" fmla="*/ 19 h 100"/>
                <a:gd name="T62" fmla="*/ 92 w 100"/>
                <a:gd name="T63" fmla="*/ 23 h 100"/>
                <a:gd name="T64" fmla="*/ 96 w 100"/>
                <a:gd name="T65" fmla="*/ 31 h 100"/>
                <a:gd name="T66" fmla="*/ 99 w 100"/>
                <a:gd name="T67" fmla="*/ 41 h 100"/>
                <a:gd name="T68" fmla="*/ 100 w 100"/>
                <a:gd name="T69" fmla="*/ 46 h 100"/>
                <a:gd name="T70" fmla="*/ 100 w 100"/>
                <a:gd name="T71" fmla="*/ 50 h 100"/>
                <a:gd name="T72" fmla="*/ 100 w 100"/>
                <a:gd name="T73" fmla="*/ 55 h 100"/>
                <a:gd name="T74" fmla="*/ 99 w 100"/>
                <a:gd name="T75" fmla="*/ 60 h 100"/>
                <a:gd name="T76" fmla="*/ 96 w 100"/>
                <a:gd name="T77" fmla="*/ 70 h 100"/>
                <a:gd name="T78" fmla="*/ 92 w 100"/>
                <a:gd name="T79" fmla="*/ 78 h 100"/>
                <a:gd name="T80" fmla="*/ 89 w 100"/>
                <a:gd name="T81" fmla="*/ 82 h 100"/>
                <a:gd name="T82" fmla="*/ 86 w 100"/>
                <a:gd name="T83" fmla="*/ 86 h 100"/>
                <a:gd name="T84" fmla="*/ 82 w 100"/>
                <a:gd name="T85" fmla="*/ 89 h 100"/>
                <a:gd name="T86" fmla="*/ 78 w 100"/>
                <a:gd name="T87" fmla="*/ 92 h 100"/>
                <a:gd name="T88" fmla="*/ 69 w 100"/>
                <a:gd name="T89" fmla="*/ 97 h 100"/>
                <a:gd name="T90" fmla="*/ 60 w 100"/>
                <a:gd name="T91" fmla="*/ 100 h 100"/>
                <a:gd name="T92" fmla="*/ 55 w 100"/>
                <a:gd name="T93" fmla="*/ 100 h 100"/>
                <a:gd name="T94" fmla="*/ 50 w 100"/>
                <a:gd name="T9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50" y="100"/>
                  </a:moveTo>
                  <a:cubicBezTo>
                    <a:pt x="49" y="100"/>
                    <a:pt x="47" y="100"/>
                    <a:pt x="45" y="100"/>
                  </a:cubicBezTo>
                  <a:cubicBezTo>
                    <a:pt x="44" y="100"/>
                    <a:pt x="42" y="100"/>
                    <a:pt x="40" y="100"/>
                  </a:cubicBezTo>
                  <a:cubicBezTo>
                    <a:pt x="37" y="99"/>
                    <a:pt x="34" y="98"/>
                    <a:pt x="31" y="97"/>
                  </a:cubicBezTo>
                  <a:cubicBezTo>
                    <a:pt x="28" y="95"/>
                    <a:pt x="25" y="94"/>
                    <a:pt x="22"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0" y="55"/>
                  </a:cubicBezTo>
                  <a:cubicBezTo>
                    <a:pt x="0" y="54"/>
                    <a:pt x="0" y="52"/>
                    <a:pt x="0" y="50"/>
                  </a:cubicBezTo>
                  <a:cubicBezTo>
                    <a:pt x="0" y="49"/>
                    <a:pt x="0" y="47"/>
                    <a:pt x="0" y="46"/>
                  </a:cubicBezTo>
                  <a:cubicBezTo>
                    <a:pt x="1" y="44"/>
                    <a:pt x="1" y="42"/>
                    <a:pt x="1" y="41"/>
                  </a:cubicBezTo>
                  <a:cubicBezTo>
                    <a:pt x="2" y="38"/>
                    <a:pt x="3" y="34"/>
                    <a:pt x="4" y="31"/>
                  </a:cubicBezTo>
                  <a:cubicBezTo>
                    <a:pt x="5" y="28"/>
                    <a:pt x="7" y="25"/>
                    <a:pt x="9" y="23"/>
                  </a:cubicBezTo>
                  <a:cubicBezTo>
                    <a:pt x="10" y="21"/>
                    <a:pt x="11" y="20"/>
                    <a:pt x="12" y="19"/>
                  </a:cubicBezTo>
                  <a:cubicBezTo>
                    <a:pt x="13" y="18"/>
                    <a:pt x="14" y="16"/>
                    <a:pt x="15" y="15"/>
                  </a:cubicBezTo>
                  <a:cubicBezTo>
                    <a:pt x="16" y="14"/>
                    <a:pt x="17" y="13"/>
                    <a:pt x="19" y="12"/>
                  </a:cubicBezTo>
                  <a:cubicBezTo>
                    <a:pt x="20" y="11"/>
                    <a:pt x="21" y="10"/>
                    <a:pt x="22" y="9"/>
                  </a:cubicBezTo>
                  <a:cubicBezTo>
                    <a:pt x="25" y="7"/>
                    <a:pt x="28" y="6"/>
                    <a:pt x="31" y="4"/>
                  </a:cubicBezTo>
                  <a:cubicBezTo>
                    <a:pt x="34" y="3"/>
                    <a:pt x="37" y="2"/>
                    <a:pt x="40"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4" y="14"/>
                    <a:pt x="86" y="15"/>
                  </a:cubicBezTo>
                  <a:cubicBezTo>
                    <a:pt x="87" y="16"/>
                    <a:pt x="88" y="18"/>
                    <a:pt x="89" y="19"/>
                  </a:cubicBezTo>
                  <a:cubicBezTo>
                    <a:pt x="90" y="20"/>
                    <a:pt x="91" y="21"/>
                    <a:pt x="92" y="23"/>
                  </a:cubicBezTo>
                  <a:cubicBezTo>
                    <a:pt x="94" y="25"/>
                    <a:pt x="95" y="28"/>
                    <a:pt x="96" y="31"/>
                  </a:cubicBezTo>
                  <a:cubicBezTo>
                    <a:pt x="98" y="34"/>
                    <a:pt x="99" y="38"/>
                    <a:pt x="99" y="41"/>
                  </a:cubicBezTo>
                  <a:cubicBezTo>
                    <a:pt x="100" y="42"/>
                    <a:pt x="100" y="44"/>
                    <a:pt x="100" y="46"/>
                  </a:cubicBezTo>
                  <a:cubicBezTo>
                    <a:pt x="100" y="47"/>
                    <a:pt x="100" y="49"/>
                    <a:pt x="100" y="50"/>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4"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3" name="Rectangle 256"/>
            <p:cNvSpPr>
              <a:spLocks noChangeArrowheads="1"/>
            </p:cNvSpPr>
            <p:nvPr/>
          </p:nvSpPr>
          <p:spPr bwMode="auto">
            <a:xfrm>
              <a:off x="2622" y="1089"/>
              <a:ext cx="122" cy="22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4" name="Rectangle 257"/>
            <p:cNvSpPr>
              <a:spLocks noChangeArrowheads="1"/>
            </p:cNvSpPr>
            <p:nvPr/>
          </p:nvSpPr>
          <p:spPr bwMode="auto">
            <a:xfrm>
              <a:off x="2622" y="1448"/>
              <a:ext cx="122" cy="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75" name="Group 199"/>
          <p:cNvGrpSpPr>
            <a:grpSpLocks noChangeAspect="1"/>
          </p:cNvGrpSpPr>
          <p:nvPr/>
        </p:nvGrpSpPr>
        <p:grpSpPr bwMode="auto">
          <a:xfrm>
            <a:off x="4891220" y="5303004"/>
            <a:ext cx="285365" cy="403526"/>
            <a:chOff x="2326" y="1"/>
            <a:chExt cx="3055" cy="4320"/>
          </a:xfrm>
          <a:solidFill>
            <a:srgbClr val="FFFFFF"/>
          </a:solidFill>
        </p:grpSpPr>
        <p:sp>
          <p:nvSpPr>
            <p:cNvPr id="76" name="Freeform 200"/>
            <p:cNvSpPr>
              <a:spLocks/>
            </p:cNvSpPr>
            <p:nvPr/>
          </p:nvSpPr>
          <p:spPr bwMode="auto">
            <a:xfrm>
              <a:off x="2326" y="1780"/>
              <a:ext cx="3055" cy="2541"/>
            </a:xfrm>
            <a:custGeom>
              <a:avLst/>
              <a:gdLst>
                <a:gd name="T0" fmla="*/ 905 w 2389"/>
                <a:gd name="T1" fmla="*/ 1987 h 1987"/>
                <a:gd name="T2" fmla="*/ 756 w 2389"/>
                <a:gd name="T3" fmla="*/ 1926 h 1987"/>
                <a:gd name="T4" fmla="*/ 61 w 2389"/>
                <a:gd name="T5" fmla="*/ 1230 h 1987"/>
                <a:gd name="T6" fmla="*/ 0 w 2389"/>
                <a:gd name="T7" fmla="*/ 1082 h 1987"/>
                <a:gd name="T8" fmla="*/ 61 w 2389"/>
                <a:gd name="T9" fmla="*/ 933 h 1987"/>
                <a:gd name="T10" fmla="*/ 975 w 2389"/>
                <a:gd name="T11" fmla="*/ 19 h 1987"/>
                <a:gd name="T12" fmla="*/ 1046 w 2389"/>
                <a:gd name="T13" fmla="*/ 19 h 1987"/>
                <a:gd name="T14" fmla="*/ 1046 w 2389"/>
                <a:gd name="T15" fmla="*/ 90 h 1987"/>
                <a:gd name="T16" fmla="*/ 132 w 2389"/>
                <a:gd name="T17" fmla="*/ 1004 h 1987"/>
                <a:gd name="T18" fmla="*/ 100 w 2389"/>
                <a:gd name="T19" fmla="*/ 1082 h 1987"/>
                <a:gd name="T20" fmla="*/ 132 w 2389"/>
                <a:gd name="T21" fmla="*/ 1160 h 1987"/>
                <a:gd name="T22" fmla="*/ 827 w 2389"/>
                <a:gd name="T23" fmla="*/ 1855 h 1987"/>
                <a:gd name="T24" fmla="*/ 905 w 2389"/>
                <a:gd name="T25" fmla="*/ 1887 h 1987"/>
                <a:gd name="T26" fmla="*/ 982 w 2389"/>
                <a:gd name="T27" fmla="*/ 1855 h 1987"/>
                <a:gd name="T28" fmla="*/ 2236 w 2389"/>
                <a:gd name="T29" fmla="*/ 601 h 1987"/>
                <a:gd name="T30" fmla="*/ 2236 w 2389"/>
                <a:gd name="T31" fmla="*/ 445 h 1987"/>
                <a:gd name="T32" fmla="*/ 1881 w 2389"/>
                <a:gd name="T33" fmla="*/ 90 h 1987"/>
                <a:gd name="T34" fmla="*/ 1881 w 2389"/>
                <a:gd name="T35" fmla="*/ 19 h 1987"/>
                <a:gd name="T36" fmla="*/ 1952 w 2389"/>
                <a:gd name="T37" fmla="*/ 19 h 1987"/>
                <a:gd name="T38" fmla="*/ 2307 w 2389"/>
                <a:gd name="T39" fmla="*/ 375 h 1987"/>
                <a:gd name="T40" fmla="*/ 2307 w 2389"/>
                <a:gd name="T41" fmla="*/ 672 h 1987"/>
                <a:gd name="T42" fmla="*/ 1053 w 2389"/>
                <a:gd name="T43" fmla="*/ 1926 h 1987"/>
                <a:gd name="T44" fmla="*/ 905 w 2389"/>
                <a:gd name="T45" fmla="*/ 198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89" h="1987">
                  <a:moveTo>
                    <a:pt x="905" y="1987"/>
                  </a:moveTo>
                  <a:cubicBezTo>
                    <a:pt x="848" y="1987"/>
                    <a:pt x="796" y="1965"/>
                    <a:pt x="756" y="1926"/>
                  </a:cubicBezTo>
                  <a:cubicBezTo>
                    <a:pt x="61" y="1230"/>
                    <a:pt x="61" y="1230"/>
                    <a:pt x="61" y="1230"/>
                  </a:cubicBezTo>
                  <a:cubicBezTo>
                    <a:pt x="21" y="1191"/>
                    <a:pt x="0" y="1138"/>
                    <a:pt x="0" y="1082"/>
                  </a:cubicBezTo>
                  <a:cubicBezTo>
                    <a:pt x="0" y="1026"/>
                    <a:pt x="21" y="973"/>
                    <a:pt x="61" y="933"/>
                  </a:cubicBezTo>
                  <a:cubicBezTo>
                    <a:pt x="975" y="19"/>
                    <a:pt x="975" y="19"/>
                    <a:pt x="975" y="19"/>
                  </a:cubicBezTo>
                  <a:cubicBezTo>
                    <a:pt x="995" y="0"/>
                    <a:pt x="1026" y="0"/>
                    <a:pt x="1046" y="19"/>
                  </a:cubicBezTo>
                  <a:cubicBezTo>
                    <a:pt x="1065" y="39"/>
                    <a:pt x="1065" y="70"/>
                    <a:pt x="1046" y="90"/>
                  </a:cubicBezTo>
                  <a:cubicBezTo>
                    <a:pt x="132" y="1004"/>
                    <a:pt x="132" y="1004"/>
                    <a:pt x="132" y="1004"/>
                  </a:cubicBezTo>
                  <a:cubicBezTo>
                    <a:pt x="111" y="1025"/>
                    <a:pt x="100" y="1052"/>
                    <a:pt x="100" y="1082"/>
                  </a:cubicBezTo>
                  <a:cubicBezTo>
                    <a:pt x="100" y="1111"/>
                    <a:pt x="111" y="1139"/>
                    <a:pt x="132" y="1160"/>
                  </a:cubicBezTo>
                  <a:cubicBezTo>
                    <a:pt x="827" y="1855"/>
                    <a:pt x="827" y="1855"/>
                    <a:pt x="827" y="1855"/>
                  </a:cubicBezTo>
                  <a:cubicBezTo>
                    <a:pt x="847" y="1876"/>
                    <a:pt x="875" y="1887"/>
                    <a:pt x="905" y="1887"/>
                  </a:cubicBezTo>
                  <a:cubicBezTo>
                    <a:pt x="934" y="1887"/>
                    <a:pt x="962" y="1876"/>
                    <a:pt x="982" y="1855"/>
                  </a:cubicBezTo>
                  <a:cubicBezTo>
                    <a:pt x="2236" y="601"/>
                    <a:pt x="2236" y="601"/>
                    <a:pt x="2236" y="601"/>
                  </a:cubicBezTo>
                  <a:cubicBezTo>
                    <a:pt x="2279" y="558"/>
                    <a:pt x="2279" y="488"/>
                    <a:pt x="2236" y="445"/>
                  </a:cubicBezTo>
                  <a:cubicBezTo>
                    <a:pt x="1881" y="90"/>
                    <a:pt x="1881" y="90"/>
                    <a:pt x="1881" y="90"/>
                  </a:cubicBezTo>
                  <a:cubicBezTo>
                    <a:pt x="1861" y="70"/>
                    <a:pt x="1861" y="39"/>
                    <a:pt x="1881" y="19"/>
                  </a:cubicBezTo>
                  <a:cubicBezTo>
                    <a:pt x="1900" y="0"/>
                    <a:pt x="1932" y="0"/>
                    <a:pt x="1952" y="19"/>
                  </a:cubicBezTo>
                  <a:cubicBezTo>
                    <a:pt x="2307" y="375"/>
                    <a:pt x="2307" y="375"/>
                    <a:pt x="2307" y="375"/>
                  </a:cubicBezTo>
                  <a:cubicBezTo>
                    <a:pt x="2389" y="456"/>
                    <a:pt x="2389" y="590"/>
                    <a:pt x="2307" y="672"/>
                  </a:cubicBezTo>
                  <a:cubicBezTo>
                    <a:pt x="1053" y="1926"/>
                    <a:pt x="1053" y="1926"/>
                    <a:pt x="1053" y="1926"/>
                  </a:cubicBezTo>
                  <a:cubicBezTo>
                    <a:pt x="1014" y="1965"/>
                    <a:pt x="961" y="1987"/>
                    <a:pt x="905" y="1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7" name="Freeform 201"/>
            <p:cNvSpPr>
              <a:spLocks/>
            </p:cNvSpPr>
            <p:nvPr/>
          </p:nvSpPr>
          <p:spPr bwMode="auto">
            <a:xfrm>
              <a:off x="3472" y="1"/>
              <a:ext cx="1540" cy="433"/>
            </a:xfrm>
            <a:custGeom>
              <a:avLst/>
              <a:gdLst>
                <a:gd name="T0" fmla="*/ 1149 w 1205"/>
                <a:gd name="T1" fmla="*/ 338 h 338"/>
                <a:gd name="T2" fmla="*/ 1115 w 1205"/>
                <a:gd name="T3" fmla="*/ 324 h 338"/>
                <a:gd name="T4" fmla="*/ 595 w 1205"/>
                <a:gd name="T5" fmla="*/ 100 h 338"/>
                <a:gd name="T6" fmla="*/ 90 w 1205"/>
                <a:gd name="T7" fmla="*/ 310 h 338"/>
                <a:gd name="T8" fmla="*/ 19 w 1205"/>
                <a:gd name="T9" fmla="*/ 308 h 338"/>
                <a:gd name="T10" fmla="*/ 22 w 1205"/>
                <a:gd name="T11" fmla="*/ 237 h 338"/>
                <a:gd name="T12" fmla="*/ 595 w 1205"/>
                <a:gd name="T13" fmla="*/ 0 h 338"/>
                <a:gd name="T14" fmla="*/ 1184 w 1205"/>
                <a:gd name="T15" fmla="*/ 252 h 338"/>
                <a:gd name="T16" fmla="*/ 1185 w 1205"/>
                <a:gd name="T17" fmla="*/ 323 h 338"/>
                <a:gd name="T18" fmla="*/ 1149 w 1205"/>
                <a:gd name="T1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5" h="338">
                  <a:moveTo>
                    <a:pt x="1149" y="338"/>
                  </a:moveTo>
                  <a:cubicBezTo>
                    <a:pt x="1137" y="338"/>
                    <a:pt x="1124" y="333"/>
                    <a:pt x="1115" y="324"/>
                  </a:cubicBezTo>
                  <a:cubicBezTo>
                    <a:pt x="963" y="178"/>
                    <a:pt x="784" y="100"/>
                    <a:pt x="595" y="100"/>
                  </a:cubicBezTo>
                  <a:cubicBezTo>
                    <a:pt x="413" y="100"/>
                    <a:pt x="238" y="173"/>
                    <a:pt x="90" y="310"/>
                  </a:cubicBezTo>
                  <a:cubicBezTo>
                    <a:pt x="70" y="329"/>
                    <a:pt x="38" y="328"/>
                    <a:pt x="19" y="308"/>
                  </a:cubicBezTo>
                  <a:cubicBezTo>
                    <a:pt x="0" y="287"/>
                    <a:pt x="2" y="256"/>
                    <a:pt x="22" y="237"/>
                  </a:cubicBezTo>
                  <a:cubicBezTo>
                    <a:pt x="189" y="82"/>
                    <a:pt x="387" y="0"/>
                    <a:pt x="595" y="0"/>
                  </a:cubicBezTo>
                  <a:cubicBezTo>
                    <a:pt x="810" y="0"/>
                    <a:pt x="1014" y="87"/>
                    <a:pt x="1184" y="252"/>
                  </a:cubicBezTo>
                  <a:cubicBezTo>
                    <a:pt x="1204" y="271"/>
                    <a:pt x="1205" y="303"/>
                    <a:pt x="1185" y="323"/>
                  </a:cubicBezTo>
                  <a:cubicBezTo>
                    <a:pt x="1176" y="333"/>
                    <a:pt x="1163" y="338"/>
                    <a:pt x="1149" y="3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8" name="Freeform 202"/>
            <p:cNvSpPr>
              <a:spLocks/>
            </p:cNvSpPr>
            <p:nvPr/>
          </p:nvSpPr>
          <p:spPr bwMode="auto">
            <a:xfrm>
              <a:off x="3803" y="585"/>
              <a:ext cx="878" cy="287"/>
            </a:xfrm>
            <a:custGeom>
              <a:avLst/>
              <a:gdLst>
                <a:gd name="T0" fmla="*/ 632 w 687"/>
                <a:gd name="T1" fmla="*/ 225 h 225"/>
                <a:gd name="T2" fmla="*/ 597 w 687"/>
                <a:gd name="T3" fmla="*/ 211 h 225"/>
                <a:gd name="T4" fmla="*/ 340 w 687"/>
                <a:gd name="T5" fmla="*/ 100 h 225"/>
                <a:gd name="T6" fmla="*/ 89 w 687"/>
                <a:gd name="T7" fmla="*/ 204 h 225"/>
                <a:gd name="T8" fmla="*/ 19 w 687"/>
                <a:gd name="T9" fmla="*/ 202 h 225"/>
                <a:gd name="T10" fmla="*/ 21 w 687"/>
                <a:gd name="T11" fmla="*/ 131 h 225"/>
                <a:gd name="T12" fmla="*/ 340 w 687"/>
                <a:gd name="T13" fmla="*/ 0 h 225"/>
                <a:gd name="T14" fmla="*/ 667 w 687"/>
                <a:gd name="T15" fmla="*/ 139 h 225"/>
                <a:gd name="T16" fmla="*/ 668 w 687"/>
                <a:gd name="T17" fmla="*/ 210 h 225"/>
                <a:gd name="T18" fmla="*/ 632 w 687"/>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225">
                  <a:moveTo>
                    <a:pt x="632" y="225"/>
                  </a:moveTo>
                  <a:cubicBezTo>
                    <a:pt x="620" y="225"/>
                    <a:pt x="607" y="220"/>
                    <a:pt x="597" y="211"/>
                  </a:cubicBezTo>
                  <a:cubicBezTo>
                    <a:pt x="522" y="138"/>
                    <a:pt x="433" y="100"/>
                    <a:pt x="340" y="100"/>
                  </a:cubicBezTo>
                  <a:cubicBezTo>
                    <a:pt x="250" y="100"/>
                    <a:pt x="163" y="136"/>
                    <a:pt x="89" y="204"/>
                  </a:cubicBezTo>
                  <a:cubicBezTo>
                    <a:pt x="69" y="223"/>
                    <a:pt x="37" y="222"/>
                    <a:pt x="19" y="202"/>
                  </a:cubicBezTo>
                  <a:cubicBezTo>
                    <a:pt x="0" y="181"/>
                    <a:pt x="1" y="150"/>
                    <a:pt x="21" y="131"/>
                  </a:cubicBezTo>
                  <a:cubicBezTo>
                    <a:pt x="114" y="45"/>
                    <a:pt x="224" y="0"/>
                    <a:pt x="340" y="0"/>
                  </a:cubicBezTo>
                  <a:cubicBezTo>
                    <a:pt x="459" y="0"/>
                    <a:pt x="573" y="48"/>
                    <a:pt x="667" y="139"/>
                  </a:cubicBezTo>
                  <a:cubicBezTo>
                    <a:pt x="687" y="158"/>
                    <a:pt x="687" y="190"/>
                    <a:pt x="668" y="210"/>
                  </a:cubicBezTo>
                  <a:cubicBezTo>
                    <a:pt x="658" y="220"/>
                    <a:pt x="645" y="225"/>
                    <a:pt x="632" y="2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9" name="Freeform 203"/>
            <p:cNvSpPr>
              <a:spLocks noEditPoints="1"/>
            </p:cNvSpPr>
            <p:nvPr/>
          </p:nvSpPr>
          <p:spPr bwMode="auto">
            <a:xfrm>
              <a:off x="3846" y="1106"/>
              <a:ext cx="793" cy="793"/>
            </a:xfrm>
            <a:custGeom>
              <a:avLst/>
              <a:gdLst>
                <a:gd name="T0" fmla="*/ 310 w 620"/>
                <a:gd name="T1" fmla="*/ 620 h 620"/>
                <a:gd name="T2" fmla="*/ 0 w 620"/>
                <a:gd name="T3" fmla="*/ 310 h 620"/>
                <a:gd name="T4" fmla="*/ 310 w 620"/>
                <a:gd name="T5" fmla="*/ 0 h 620"/>
                <a:gd name="T6" fmla="*/ 620 w 620"/>
                <a:gd name="T7" fmla="*/ 310 h 620"/>
                <a:gd name="T8" fmla="*/ 310 w 620"/>
                <a:gd name="T9" fmla="*/ 620 h 620"/>
                <a:gd name="T10" fmla="*/ 310 w 620"/>
                <a:gd name="T11" fmla="*/ 100 h 620"/>
                <a:gd name="T12" fmla="*/ 100 w 620"/>
                <a:gd name="T13" fmla="*/ 310 h 620"/>
                <a:gd name="T14" fmla="*/ 310 w 620"/>
                <a:gd name="T15" fmla="*/ 520 h 620"/>
                <a:gd name="T16" fmla="*/ 520 w 620"/>
                <a:gd name="T17" fmla="*/ 310 h 620"/>
                <a:gd name="T18" fmla="*/ 310 w 620"/>
                <a:gd name="T19" fmla="*/ 10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620"/>
                  </a:moveTo>
                  <a:cubicBezTo>
                    <a:pt x="139" y="620"/>
                    <a:pt x="0" y="481"/>
                    <a:pt x="0" y="310"/>
                  </a:cubicBezTo>
                  <a:cubicBezTo>
                    <a:pt x="0" y="139"/>
                    <a:pt x="139" y="0"/>
                    <a:pt x="310" y="0"/>
                  </a:cubicBezTo>
                  <a:cubicBezTo>
                    <a:pt x="481" y="0"/>
                    <a:pt x="620" y="139"/>
                    <a:pt x="620" y="310"/>
                  </a:cubicBezTo>
                  <a:cubicBezTo>
                    <a:pt x="620" y="481"/>
                    <a:pt x="481" y="620"/>
                    <a:pt x="310" y="620"/>
                  </a:cubicBezTo>
                  <a:close/>
                  <a:moveTo>
                    <a:pt x="310" y="100"/>
                  </a:moveTo>
                  <a:cubicBezTo>
                    <a:pt x="194" y="100"/>
                    <a:pt x="100" y="195"/>
                    <a:pt x="100" y="310"/>
                  </a:cubicBezTo>
                  <a:cubicBezTo>
                    <a:pt x="100" y="426"/>
                    <a:pt x="194" y="520"/>
                    <a:pt x="310" y="520"/>
                  </a:cubicBezTo>
                  <a:cubicBezTo>
                    <a:pt x="426" y="520"/>
                    <a:pt x="520" y="426"/>
                    <a:pt x="520" y="310"/>
                  </a:cubicBezTo>
                  <a:cubicBezTo>
                    <a:pt x="520" y="195"/>
                    <a:pt x="426" y="100"/>
                    <a:pt x="3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sp>
        <p:nvSpPr>
          <p:cNvPr id="80" name="Freeform 248"/>
          <p:cNvSpPr>
            <a:spLocks noEditPoints="1"/>
          </p:cNvSpPr>
          <p:nvPr/>
        </p:nvSpPr>
        <p:spPr bwMode="auto">
          <a:xfrm>
            <a:off x="6207221" y="5365244"/>
            <a:ext cx="320076" cy="332538"/>
          </a:xfrm>
          <a:custGeom>
            <a:avLst/>
            <a:gdLst>
              <a:gd name="T0" fmla="*/ 2487 w 3062"/>
              <a:gd name="T1" fmla="*/ 1550 h 3200"/>
              <a:gd name="T2" fmla="*/ 2269 w 3062"/>
              <a:gd name="T3" fmla="*/ 1372 h 3200"/>
              <a:gd name="T4" fmla="*/ 2718 w 3062"/>
              <a:gd name="T5" fmla="*/ 620 h 3200"/>
              <a:gd name="T6" fmla="*/ 2848 w 3062"/>
              <a:gd name="T7" fmla="*/ 130 h 3200"/>
              <a:gd name="T8" fmla="*/ 2358 w 3062"/>
              <a:gd name="T9" fmla="*/ 0 h 3200"/>
              <a:gd name="T10" fmla="*/ 2228 w 3062"/>
              <a:gd name="T11" fmla="*/ 490 h 3200"/>
              <a:gd name="T12" fmla="*/ 2470 w 3062"/>
              <a:gd name="T13" fmla="*/ 620 h 3200"/>
              <a:gd name="T14" fmla="*/ 1841 w 3062"/>
              <a:gd name="T15" fmla="*/ 1420 h 3200"/>
              <a:gd name="T16" fmla="*/ 1351 w 3062"/>
              <a:gd name="T17" fmla="*/ 1290 h 3200"/>
              <a:gd name="T18" fmla="*/ 1221 w 3062"/>
              <a:gd name="T19" fmla="*/ 1550 h 3200"/>
              <a:gd name="T20" fmla="*/ 290 w 3062"/>
              <a:gd name="T21" fmla="*/ 1310 h 3200"/>
              <a:gd name="T22" fmla="*/ 290 w 3062"/>
              <a:gd name="T23" fmla="*/ 1890 h 3200"/>
              <a:gd name="T24" fmla="*/ 1024 w 3062"/>
              <a:gd name="T25" fmla="*/ 1650 h 3200"/>
              <a:gd name="T26" fmla="*/ 491 w 3062"/>
              <a:gd name="T27" fmla="*/ 2580 h 3200"/>
              <a:gd name="T28" fmla="*/ 213 w 3062"/>
              <a:gd name="T29" fmla="*/ 2710 h 3200"/>
              <a:gd name="T30" fmla="*/ 343 w 3062"/>
              <a:gd name="T31" fmla="*/ 3200 h 3200"/>
              <a:gd name="T32" fmla="*/ 833 w 3062"/>
              <a:gd name="T33" fmla="*/ 3070 h 3200"/>
              <a:gd name="T34" fmla="*/ 703 w 3062"/>
              <a:gd name="T35" fmla="*/ 2580 h 3200"/>
              <a:gd name="T36" fmla="*/ 1221 w 3062"/>
              <a:gd name="T37" fmla="*/ 1679 h 3200"/>
              <a:gd name="T38" fmla="*/ 1351 w 3062"/>
              <a:gd name="T39" fmla="*/ 1910 h 3200"/>
              <a:gd name="T40" fmla="*/ 1841 w 3062"/>
              <a:gd name="T41" fmla="*/ 1780 h 3200"/>
              <a:gd name="T42" fmla="*/ 2487 w 3062"/>
              <a:gd name="T43" fmla="*/ 1650 h 3200"/>
              <a:gd name="T44" fmla="*/ 3062 w 3062"/>
              <a:gd name="T45" fmla="*/ 1600 h 3200"/>
              <a:gd name="T46" fmla="*/ 2328 w 3062"/>
              <a:gd name="T47" fmla="*/ 490 h 3200"/>
              <a:gd name="T48" fmla="*/ 2358 w 3062"/>
              <a:gd name="T49" fmla="*/ 100 h 3200"/>
              <a:gd name="T50" fmla="*/ 2748 w 3062"/>
              <a:gd name="T51" fmla="*/ 130 h 3200"/>
              <a:gd name="T52" fmla="*/ 2718 w 3062"/>
              <a:gd name="T53" fmla="*/ 520 h 3200"/>
              <a:gd name="T54" fmla="*/ 2526 w 3062"/>
              <a:gd name="T55" fmla="*/ 520 h 3200"/>
              <a:gd name="T56" fmla="*/ 2328 w 3062"/>
              <a:gd name="T57" fmla="*/ 490 h 3200"/>
              <a:gd name="T58" fmla="*/ 100 w 3062"/>
              <a:gd name="T59" fmla="*/ 1600 h 3200"/>
              <a:gd name="T60" fmla="*/ 480 w 3062"/>
              <a:gd name="T61" fmla="*/ 1600 h 3200"/>
              <a:gd name="T62" fmla="*/ 733 w 3062"/>
              <a:gd name="T63" fmla="*/ 2710 h 3200"/>
              <a:gd name="T64" fmla="*/ 703 w 3062"/>
              <a:gd name="T65" fmla="*/ 3100 h 3200"/>
              <a:gd name="T66" fmla="*/ 313 w 3062"/>
              <a:gd name="T67" fmla="*/ 3070 h 3200"/>
              <a:gd name="T68" fmla="*/ 343 w 3062"/>
              <a:gd name="T69" fmla="*/ 2680 h 3200"/>
              <a:gd name="T70" fmla="*/ 733 w 3062"/>
              <a:gd name="T71" fmla="*/ 2710 h 3200"/>
              <a:gd name="T72" fmla="*/ 1711 w 3062"/>
              <a:gd name="T73" fmla="*/ 1810 h 3200"/>
              <a:gd name="T74" fmla="*/ 1321 w 3062"/>
              <a:gd name="T75" fmla="*/ 1780 h 3200"/>
              <a:gd name="T76" fmla="*/ 1321 w 3062"/>
              <a:gd name="T77" fmla="*/ 1615 h 3200"/>
              <a:gd name="T78" fmla="*/ 1351 w 3062"/>
              <a:gd name="T79" fmla="*/ 1390 h 3200"/>
              <a:gd name="T80" fmla="*/ 1741 w 3062"/>
              <a:gd name="T81" fmla="*/ 1420 h 3200"/>
              <a:gd name="T82" fmla="*/ 1741 w 3062"/>
              <a:gd name="T83" fmla="*/ 1585 h 3200"/>
              <a:gd name="T84" fmla="*/ 2772 w 3062"/>
              <a:gd name="T85" fmla="*/ 1790 h 3200"/>
              <a:gd name="T86" fmla="*/ 2772 w 3062"/>
              <a:gd name="T87" fmla="*/ 1410 h 3200"/>
              <a:gd name="T88" fmla="*/ 2772 w 3062"/>
              <a:gd name="T89" fmla="*/ 179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62" h="3200">
                <a:moveTo>
                  <a:pt x="2772" y="1310"/>
                </a:moveTo>
                <a:cubicBezTo>
                  <a:pt x="2629" y="1310"/>
                  <a:pt x="2510" y="1414"/>
                  <a:pt x="2487" y="1550"/>
                </a:cubicBezTo>
                <a:cubicBezTo>
                  <a:pt x="2038" y="1550"/>
                  <a:pt x="2038" y="1550"/>
                  <a:pt x="2038" y="1550"/>
                </a:cubicBezTo>
                <a:cubicBezTo>
                  <a:pt x="2124" y="1505"/>
                  <a:pt x="2201" y="1445"/>
                  <a:pt x="2269" y="1372"/>
                </a:cubicBezTo>
                <a:cubicBezTo>
                  <a:pt x="2432" y="1195"/>
                  <a:pt x="2533" y="942"/>
                  <a:pt x="2571" y="620"/>
                </a:cubicBezTo>
                <a:cubicBezTo>
                  <a:pt x="2718" y="620"/>
                  <a:pt x="2718" y="620"/>
                  <a:pt x="2718" y="620"/>
                </a:cubicBezTo>
                <a:cubicBezTo>
                  <a:pt x="2790" y="620"/>
                  <a:pt x="2848" y="562"/>
                  <a:pt x="2848" y="490"/>
                </a:cubicBezTo>
                <a:cubicBezTo>
                  <a:pt x="2848" y="130"/>
                  <a:pt x="2848" y="130"/>
                  <a:pt x="2848" y="130"/>
                </a:cubicBezTo>
                <a:cubicBezTo>
                  <a:pt x="2848" y="58"/>
                  <a:pt x="2790" y="0"/>
                  <a:pt x="2718" y="0"/>
                </a:cubicBezTo>
                <a:cubicBezTo>
                  <a:pt x="2358" y="0"/>
                  <a:pt x="2358" y="0"/>
                  <a:pt x="2358" y="0"/>
                </a:cubicBezTo>
                <a:cubicBezTo>
                  <a:pt x="2287" y="0"/>
                  <a:pt x="2228" y="58"/>
                  <a:pt x="2228" y="130"/>
                </a:cubicBezTo>
                <a:cubicBezTo>
                  <a:pt x="2228" y="490"/>
                  <a:pt x="2228" y="490"/>
                  <a:pt x="2228" y="490"/>
                </a:cubicBezTo>
                <a:cubicBezTo>
                  <a:pt x="2228" y="562"/>
                  <a:pt x="2287" y="620"/>
                  <a:pt x="2358" y="620"/>
                </a:cubicBezTo>
                <a:cubicBezTo>
                  <a:pt x="2470" y="620"/>
                  <a:pt x="2470" y="620"/>
                  <a:pt x="2470" y="620"/>
                </a:cubicBezTo>
                <a:cubicBezTo>
                  <a:pt x="2395" y="1228"/>
                  <a:pt x="2100" y="1448"/>
                  <a:pt x="1841" y="1521"/>
                </a:cubicBezTo>
                <a:cubicBezTo>
                  <a:pt x="1841" y="1420"/>
                  <a:pt x="1841" y="1420"/>
                  <a:pt x="1841" y="1420"/>
                </a:cubicBezTo>
                <a:cubicBezTo>
                  <a:pt x="1841" y="1348"/>
                  <a:pt x="1783" y="1290"/>
                  <a:pt x="1711" y="1290"/>
                </a:cubicBezTo>
                <a:cubicBezTo>
                  <a:pt x="1351" y="1290"/>
                  <a:pt x="1351" y="1290"/>
                  <a:pt x="1351" y="1290"/>
                </a:cubicBezTo>
                <a:cubicBezTo>
                  <a:pt x="1279" y="1290"/>
                  <a:pt x="1221" y="1348"/>
                  <a:pt x="1221" y="1420"/>
                </a:cubicBezTo>
                <a:cubicBezTo>
                  <a:pt x="1221" y="1550"/>
                  <a:pt x="1221" y="1550"/>
                  <a:pt x="1221" y="1550"/>
                </a:cubicBezTo>
                <a:cubicBezTo>
                  <a:pt x="575" y="1550"/>
                  <a:pt x="575" y="1550"/>
                  <a:pt x="575" y="1550"/>
                </a:cubicBezTo>
                <a:cubicBezTo>
                  <a:pt x="552" y="1414"/>
                  <a:pt x="433" y="1310"/>
                  <a:pt x="290" y="1310"/>
                </a:cubicBezTo>
                <a:cubicBezTo>
                  <a:pt x="130" y="1310"/>
                  <a:pt x="0" y="1440"/>
                  <a:pt x="0" y="1600"/>
                </a:cubicBezTo>
                <a:cubicBezTo>
                  <a:pt x="0" y="1760"/>
                  <a:pt x="130" y="1890"/>
                  <a:pt x="290" y="1890"/>
                </a:cubicBezTo>
                <a:cubicBezTo>
                  <a:pt x="433" y="1890"/>
                  <a:pt x="552" y="1786"/>
                  <a:pt x="575" y="1650"/>
                </a:cubicBezTo>
                <a:cubicBezTo>
                  <a:pt x="1024" y="1650"/>
                  <a:pt x="1024" y="1650"/>
                  <a:pt x="1024" y="1650"/>
                </a:cubicBezTo>
                <a:cubicBezTo>
                  <a:pt x="938" y="1695"/>
                  <a:pt x="860" y="1755"/>
                  <a:pt x="793" y="1828"/>
                </a:cubicBezTo>
                <a:cubicBezTo>
                  <a:pt x="630" y="2005"/>
                  <a:pt x="529" y="2258"/>
                  <a:pt x="491" y="2580"/>
                </a:cubicBezTo>
                <a:cubicBezTo>
                  <a:pt x="343" y="2580"/>
                  <a:pt x="343" y="2580"/>
                  <a:pt x="343" y="2580"/>
                </a:cubicBezTo>
                <a:cubicBezTo>
                  <a:pt x="272" y="2580"/>
                  <a:pt x="213" y="2638"/>
                  <a:pt x="213" y="2710"/>
                </a:cubicBezTo>
                <a:cubicBezTo>
                  <a:pt x="213" y="3070"/>
                  <a:pt x="213" y="3070"/>
                  <a:pt x="213" y="3070"/>
                </a:cubicBezTo>
                <a:cubicBezTo>
                  <a:pt x="213" y="3142"/>
                  <a:pt x="272" y="3200"/>
                  <a:pt x="343" y="3200"/>
                </a:cubicBezTo>
                <a:cubicBezTo>
                  <a:pt x="703" y="3200"/>
                  <a:pt x="703" y="3200"/>
                  <a:pt x="703" y="3200"/>
                </a:cubicBezTo>
                <a:cubicBezTo>
                  <a:pt x="775" y="3200"/>
                  <a:pt x="833" y="3142"/>
                  <a:pt x="833" y="3070"/>
                </a:cubicBezTo>
                <a:cubicBezTo>
                  <a:pt x="833" y="2710"/>
                  <a:pt x="833" y="2710"/>
                  <a:pt x="833" y="2710"/>
                </a:cubicBezTo>
                <a:cubicBezTo>
                  <a:pt x="833" y="2638"/>
                  <a:pt x="775" y="2580"/>
                  <a:pt x="703" y="2580"/>
                </a:cubicBezTo>
                <a:cubicBezTo>
                  <a:pt x="591" y="2580"/>
                  <a:pt x="591" y="2580"/>
                  <a:pt x="591" y="2580"/>
                </a:cubicBezTo>
                <a:cubicBezTo>
                  <a:pt x="666" y="1972"/>
                  <a:pt x="961" y="1752"/>
                  <a:pt x="1221" y="1679"/>
                </a:cubicBezTo>
                <a:cubicBezTo>
                  <a:pt x="1221" y="1780"/>
                  <a:pt x="1221" y="1780"/>
                  <a:pt x="1221" y="1780"/>
                </a:cubicBezTo>
                <a:cubicBezTo>
                  <a:pt x="1221" y="1852"/>
                  <a:pt x="1279" y="1910"/>
                  <a:pt x="1351" y="1910"/>
                </a:cubicBezTo>
                <a:cubicBezTo>
                  <a:pt x="1711" y="1910"/>
                  <a:pt x="1711" y="1910"/>
                  <a:pt x="1711" y="1910"/>
                </a:cubicBezTo>
                <a:cubicBezTo>
                  <a:pt x="1783" y="1910"/>
                  <a:pt x="1841" y="1852"/>
                  <a:pt x="1841" y="1780"/>
                </a:cubicBezTo>
                <a:cubicBezTo>
                  <a:pt x="1841" y="1650"/>
                  <a:pt x="1841" y="1650"/>
                  <a:pt x="1841" y="1650"/>
                </a:cubicBezTo>
                <a:cubicBezTo>
                  <a:pt x="2487" y="1650"/>
                  <a:pt x="2487" y="1650"/>
                  <a:pt x="2487" y="1650"/>
                </a:cubicBezTo>
                <a:cubicBezTo>
                  <a:pt x="2510" y="1786"/>
                  <a:pt x="2629" y="1890"/>
                  <a:pt x="2772" y="1890"/>
                </a:cubicBezTo>
                <a:cubicBezTo>
                  <a:pt x="2932" y="1890"/>
                  <a:pt x="3062" y="1760"/>
                  <a:pt x="3062" y="1600"/>
                </a:cubicBezTo>
                <a:cubicBezTo>
                  <a:pt x="3062" y="1440"/>
                  <a:pt x="2932" y="1310"/>
                  <a:pt x="2772" y="1310"/>
                </a:cubicBezTo>
                <a:close/>
                <a:moveTo>
                  <a:pt x="2328" y="490"/>
                </a:moveTo>
                <a:cubicBezTo>
                  <a:pt x="2328" y="130"/>
                  <a:pt x="2328" y="130"/>
                  <a:pt x="2328" y="130"/>
                </a:cubicBezTo>
                <a:cubicBezTo>
                  <a:pt x="2328" y="113"/>
                  <a:pt x="2342" y="100"/>
                  <a:pt x="2358" y="100"/>
                </a:cubicBezTo>
                <a:cubicBezTo>
                  <a:pt x="2718" y="100"/>
                  <a:pt x="2718" y="100"/>
                  <a:pt x="2718" y="100"/>
                </a:cubicBezTo>
                <a:cubicBezTo>
                  <a:pt x="2735" y="100"/>
                  <a:pt x="2748" y="113"/>
                  <a:pt x="2748" y="130"/>
                </a:cubicBezTo>
                <a:cubicBezTo>
                  <a:pt x="2748" y="490"/>
                  <a:pt x="2748" y="490"/>
                  <a:pt x="2748" y="490"/>
                </a:cubicBezTo>
                <a:cubicBezTo>
                  <a:pt x="2748" y="506"/>
                  <a:pt x="2735" y="520"/>
                  <a:pt x="2718" y="520"/>
                </a:cubicBezTo>
                <a:cubicBezTo>
                  <a:pt x="2527" y="520"/>
                  <a:pt x="2527" y="520"/>
                  <a:pt x="2527" y="520"/>
                </a:cubicBezTo>
                <a:cubicBezTo>
                  <a:pt x="2526" y="520"/>
                  <a:pt x="2526" y="520"/>
                  <a:pt x="2526" y="520"/>
                </a:cubicBezTo>
                <a:cubicBezTo>
                  <a:pt x="2358" y="520"/>
                  <a:pt x="2358" y="520"/>
                  <a:pt x="2358" y="520"/>
                </a:cubicBezTo>
                <a:cubicBezTo>
                  <a:pt x="2342" y="520"/>
                  <a:pt x="2328" y="506"/>
                  <a:pt x="2328" y="490"/>
                </a:cubicBezTo>
                <a:close/>
                <a:moveTo>
                  <a:pt x="290" y="1790"/>
                </a:moveTo>
                <a:cubicBezTo>
                  <a:pt x="185" y="1790"/>
                  <a:pt x="100" y="1705"/>
                  <a:pt x="100" y="1600"/>
                </a:cubicBezTo>
                <a:cubicBezTo>
                  <a:pt x="100" y="1495"/>
                  <a:pt x="185" y="1410"/>
                  <a:pt x="290" y="1410"/>
                </a:cubicBezTo>
                <a:cubicBezTo>
                  <a:pt x="395" y="1410"/>
                  <a:pt x="480" y="1495"/>
                  <a:pt x="480" y="1600"/>
                </a:cubicBezTo>
                <a:cubicBezTo>
                  <a:pt x="480" y="1705"/>
                  <a:pt x="395" y="1790"/>
                  <a:pt x="290" y="1790"/>
                </a:cubicBezTo>
                <a:close/>
                <a:moveTo>
                  <a:pt x="733" y="2710"/>
                </a:moveTo>
                <a:cubicBezTo>
                  <a:pt x="733" y="3070"/>
                  <a:pt x="733" y="3070"/>
                  <a:pt x="733" y="3070"/>
                </a:cubicBezTo>
                <a:cubicBezTo>
                  <a:pt x="733" y="3087"/>
                  <a:pt x="720" y="3100"/>
                  <a:pt x="703" y="3100"/>
                </a:cubicBezTo>
                <a:cubicBezTo>
                  <a:pt x="343" y="3100"/>
                  <a:pt x="343" y="3100"/>
                  <a:pt x="343" y="3100"/>
                </a:cubicBezTo>
                <a:cubicBezTo>
                  <a:pt x="327" y="3100"/>
                  <a:pt x="313" y="3087"/>
                  <a:pt x="313" y="3070"/>
                </a:cubicBezTo>
                <a:cubicBezTo>
                  <a:pt x="313" y="2710"/>
                  <a:pt x="313" y="2710"/>
                  <a:pt x="313" y="2710"/>
                </a:cubicBezTo>
                <a:cubicBezTo>
                  <a:pt x="313" y="2694"/>
                  <a:pt x="327" y="2680"/>
                  <a:pt x="343" y="2680"/>
                </a:cubicBezTo>
                <a:cubicBezTo>
                  <a:pt x="703" y="2680"/>
                  <a:pt x="703" y="2680"/>
                  <a:pt x="703" y="2680"/>
                </a:cubicBezTo>
                <a:cubicBezTo>
                  <a:pt x="720" y="2680"/>
                  <a:pt x="733" y="2694"/>
                  <a:pt x="733" y="2710"/>
                </a:cubicBezTo>
                <a:close/>
                <a:moveTo>
                  <a:pt x="1741" y="1780"/>
                </a:moveTo>
                <a:cubicBezTo>
                  <a:pt x="1741" y="1797"/>
                  <a:pt x="1728" y="1810"/>
                  <a:pt x="1711" y="1810"/>
                </a:cubicBezTo>
                <a:cubicBezTo>
                  <a:pt x="1351" y="1810"/>
                  <a:pt x="1351" y="1810"/>
                  <a:pt x="1351" y="1810"/>
                </a:cubicBezTo>
                <a:cubicBezTo>
                  <a:pt x="1334" y="1810"/>
                  <a:pt x="1321" y="1797"/>
                  <a:pt x="1321" y="1780"/>
                </a:cubicBezTo>
                <a:cubicBezTo>
                  <a:pt x="1321" y="1616"/>
                  <a:pt x="1321" y="1616"/>
                  <a:pt x="1321" y="1616"/>
                </a:cubicBezTo>
                <a:cubicBezTo>
                  <a:pt x="1321" y="1616"/>
                  <a:pt x="1321" y="1616"/>
                  <a:pt x="1321" y="1615"/>
                </a:cubicBezTo>
                <a:cubicBezTo>
                  <a:pt x="1321" y="1420"/>
                  <a:pt x="1321" y="1420"/>
                  <a:pt x="1321" y="1420"/>
                </a:cubicBezTo>
                <a:cubicBezTo>
                  <a:pt x="1321" y="1403"/>
                  <a:pt x="1334" y="1390"/>
                  <a:pt x="1351" y="1390"/>
                </a:cubicBezTo>
                <a:cubicBezTo>
                  <a:pt x="1711" y="1390"/>
                  <a:pt x="1711" y="1390"/>
                  <a:pt x="1711" y="1390"/>
                </a:cubicBezTo>
                <a:cubicBezTo>
                  <a:pt x="1728" y="1390"/>
                  <a:pt x="1741" y="1403"/>
                  <a:pt x="1741" y="1420"/>
                </a:cubicBezTo>
                <a:cubicBezTo>
                  <a:pt x="1741" y="1584"/>
                  <a:pt x="1741" y="1584"/>
                  <a:pt x="1741" y="1584"/>
                </a:cubicBezTo>
                <a:cubicBezTo>
                  <a:pt x="1741" y="1584"/>
                  <a:pt x="1741" y="1584"/>
                  <a:pt x="1741" y="1585"/>
                </a:cubicBezTo>
                <a:lnTo>
                  <a:pt x="1741" y="1780"/>
                </a:lnTo>
                <a:close/>
                <a:moveTo>
                  <a:pt x="2772" y="1790"/>
                </a:moveTo>
                <a:cubicBezTo>
                  <a:pt x="2667" y="1790"/>
                  <a:pt x="2582" y="1705"/>
                  <a:pt x="2582" y="1600"/>
                </a:cubicBezTo>
                <a:cubicBezTo>
                  <a:pt x="2582" y="1495"/>
                  <a:pt x="2667" y="1410"/>
                  <a:pt x="2772" y="1410"/>
                </a:cubicBezTo>
                <a:cubicBezTo>
                  <a:pt x="2877" y="1410"/>
                  <a:pt x="2962" y="1495"/>
                  <a:pt x="2962" y="1600"/>
                </a:cubicBezTo>
                <a:cubicBezTo>
                  <a:pt x="2962" y="1705"/>
                  <a:pt x="2877" y="1790"/>
                  <a:pt x="2772" y="179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nvGrpSpPr>
          <p:cNvPr id="81" name="Group 80"/>
          <p:cNvGrpSpPr/>
          <p:nvPr/>
        </p:nvGrpSpPr>
        <p:grpSpPr>
          <a:xfrm>
            <a:off x="7591148" y="5350224"/>
            <a:ext cx="343596" cy="366661"/>
            <a:chOff x="1930857" y="2059712"/>
            <a:chExt cx="446859" cy="476856"/>
          </a:xfrm>
        </p:grpSpPr>
        <p:grpSp>
          <p:nvGrpSpPr>
            <p:cNvPr id="82" name="Group 81"/>
            <p:cNvGrpSpPr/>
            <p:nvPr/>
          </p:nvGrpSpPr>
          <p:grpSpPr>
            <a:xfrm>
              <a:off x="2189368" y="2358414"/>
              <a:ext cx="155984" cy="123531"/>
              <a:chOff x="2150288" y="2358414"/>
              <a:chExt cx="155984" cy="123531"/>
            </a:xfrm>
          </p:grpSpPr>
          <p:sp>
            <p:nvSpPr>
              <p:cNvPr id="94" name="Freeform 146"/>
              <p:cNvSpPr>
                <a:spLocks noEditPoints="1"/>
              </p:cNvSpPr>
              <p:nvPr/>
            </p:nvSpPr>
            <p:spPr bwMode="auto">
              <a:xfrm>
                <a:off x="2150288" y="2358414"/>
                <a:ext cx="155984" cy="123531"/>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95" name="Freeform 42"/>
              <p:cNvSpPr>
                <a:spLocks/>
              </p:cNvSpPr>
              <p:nvPr/>
            </p:nvSpPr>
            <p:spPr bwMode="auto">
              <a:xfrm>
                <a:off x="2158334" y="2364001"/>
                <a:ext cx="141067" cy="108999"/>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6" name="Freeform 43"/>
              <p:cNvSpPr>
                <a:spLocks noEditPoints="1"/>
              </p:cNvSpPr>
              <p:nvPr/>
            </p:nvSpPr>
            <p:spPr bwMode="auto">
              <a:xfrm>
                <a:off x="2161757" y="2364541"/>
                <a:ext cx="138005" cy="107557"/>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7" name="Freeform 44"/>
              <p:cNvSpPr>
                <a:spLocks/>
              </p:cNvSpPr>
              <p:nvPr/>
            </p:nvSpPr>
            <p:spPr bwMode="auto">
              <a:xfrm>
                <a:off x="2163559" y="2366703"/>
                <a:ext cx="134041" cy="103233"/>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8" name="Freeform 45"/>
              <p:cNvSpPr>
                <a:spLocks noEditPoints="1"/>
              </p:cNvSpPr>
              <p:nvPr/>
            </p:nvSpPr>
            <p:spPr bwMode="auto">
              <a:xfrm>
                <a:off x="2163559" y="2366703"/>
                <a:ext cx="134582" cy="103233"/>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9" name="Freeform 46"/>
              <p:cNvSpPr>
                <a:spLocks/>
              </p:cNvSpPr>
              <p:nvPr/>
            </p:nvSpPr>
            <p:spPr bwMode="auto">
              <a:xfrm>
                <a:off x="2172387" y="2388503"/>
                <a:ext cx="36033" cy="53328"/>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0" name="Freeform 47"/>
              <p:cNvSpPr>
                <a:spLocks/>
              </p:cNvSpPr>
              <p:nvPr/>
            </p:nvSpPr>
            <p:spPr bwMode="auto">
              <a:xfrm>
                <a:off x="2193466" y="2380756"/>
                <a:ext cx="26484" cy="36753"/>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1" name="Freeform 48"/>
              <p:cNvSpPr>
                <a:spLocks/>
              </p:cNvSpPr>
              <p:nvPr/>
            </p:nvSpPr>
            <p:spPr bwMode="auto">
              <a:xfrm>
                <a:off x="2220310" y="2367064"/>
                <a:ext cx="27745" cy="167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2" name="Freeform 49"/>
              <p:cNvSpPr>
                <a:spLocks/>
              </p:cNvSpPr>
              <p:nvPr/>
            </p:nvSpPr>
            <p:spPr bwMode="auto">
              <a:xfrm>
                <a:off x="2256703" y="2429040"/>
                <a:ext cx="12792" cy="10630"/>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3" name="Freeform 50"/>
              <p:cNvSpPr>
                <a:spLocks/>
              </p:cNvSpPr>
              <p:nvPr/>
            </p:nvSpPr>
            <p:spPr bwMode="auto">
              <a:xfrm>
                <a:off x="2253280" y="2420932"/>
                <a:ext cx="6306" cy="6846"/>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4" name="Freeform 51"/>
              <p:cNvSpPr>
                <a:spLocks/>
              </p:cNvSpPr>
              <p:nvPr/>
            </p:nvSpPr>
            <p:spPr bwMode="auto">
              <a:xfrm>
                <a:off x="2208419" y="2384540"/>
                <a:ext cx="24682" cy="25583"/>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5" name="Freeform 52"/>
              <p:cNvSpPr>
                <a:spLocks/>
              </p:cNvSpPr>
              <p:nvPr/>
            </p:nvSpPr>
            <p:spPr bwMode="auto">
              <a:xfrm>
                <a:off x="2200312" y="2395710"/>
                <a:ext cx="36213" cy="47383"/>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6" name="Freeform 53"/>
              <p:cNvSpPr>
                <a:spLocks/>
              </p:cNvSpPr>
              <p:nvPr/>
            </p:nvSpPr>
            <p:spPr bwMode="auto">
              <a:xfrm>
                <a:off x="2235263" y="2437147"/>
                <a:ext cx="17115" cy="2378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7" name="Freeform 54"/>
              <p:cNvSpPr>
                <a:spLocks/>
              </p:cNvSpPr>
              <p:nvPr/>
            </p:nvSpPr>
            <p:spPr bwMode="auto">
              <a:xfrm>
                <a:off x="2211842" y="2427238"/>
                <a:ext cx="35312" cy="43239"/>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8" name="Freeform 55"/>
              <p:cNvSpPr>
                <a:spLocks/>
              </p:cNvSpPr>
              <p:nvPr/>
            </p:nvSpPr>
            <p:spPr bwMode="auto">
              <a:xfrm>
                <a:off x="2202294" y="2440570"/>
                <a:ext cx="19638" cy="10269"/>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9" name="Freeform 56"/>
              <p:cNvSpPr>
                <a:spLocks/>
              </p:cNvSpPr>
              <p:nvPr/>
            </p:nvSpPr>
            <p:spPr bwMode="auto">
              <a:xfrm>
                <a:off x="2181395" y="2440931"/>
                <a:ext cx="20899" cy="27385"/>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0" name="Freeform 57"/>
              <p:cNvSpPr>
                <a:spLocks/>
              </p:cNvSpPr>
              <p:nvPr/>
            </p:nvSpPr>
            <p:spPr bwMode="auto">
              <a:xfrm>
                <a:off x="2193826" y="2414987"/>
                <a:ext cx="6486" cy="14413"/>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1" name="Freeform 58"/>
              <p:cNvSpPr>
                <a:spLocks/>
              </p:cNvSpPr>
              <p:nvPr/>
            </p:nvSpPr>
            <p:spPr bwMode="auto">
              <a:xfrm>
                <a:off x="2168603" y="2434084"/>
                <a:ext cx="13692" cy="21439"/>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2" name="Freeform 59"/>
              <p:cNvSpPr>
                <a:spLocks/>
              </p:cNvSpPr>
              <p:nvPr/>
            </p:nvSpPr>
            <p:spPr bwMode="auto">
              <a:xfrm>
                <a:off x="2258685" y="2383819"/>
                <a:ext cx="39456" cy="46482"/>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3" name="Freeform 60"/>
              <p:cNvSpPr>
                <a:spLocks/>
              </p:cNvSpPr>
              <p:nvPr/>
            </p:nvSpPr>
            <p:spPr bwMode="auto">
              <a:xfrm>
                <a:off x="2164820" y="2400394"/>
                <a:ext cx="10269" cy="15854"/>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4" name="Freeform 61"/>
              <p:cNvSpPr>
                <a:spLocks/>
              </p:cNvSpPr>
              <p:nvPr/>
            </p:nvSpPr>
            <p:spPr bwMode="auto">
              <a:xfrm>
                <a:off x="2252739" y="2367424"/>
                <a:ext cx="27024" cy="30808"/>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5" name="Freeform 62"/>
              <p:cNvSpPr>
                <a:spLocks/>
              </p:cNvSpPr>
              <p:nvPr/>
            </p:nvSpPr>
            <p:spPr bwMode="auto">
              <a:xfrm>
                <a:off x="2245893" y="2392647"/>
                <a:ext cx="14233" cy="11170"/>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6" name="Freeform 63"/>
              <p:cNvSpPr>
                <a:spLocks/>
              </p:cNvSpPr>
              <p:nvPr/>
            </p:nvSpPr>
            <p:spPr bwMode="auto">
              <a:xfrm>
                <a:off x="2250577" y="2396971"/>
                <a:ext cx="12071" cy="10630"/>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7" name="Freeform 64"/>
              <p:cNvSpPr>
                <a:spLocks/>
              </p:cNvSpPr>
              <p:nvPr/>
            </p:nvSpPr>
            <p:spPr bwMode="auto">
              <a:xfrm>
                <a:off x="2242470" y="2384540"/>
                <a:ext cx="7387" cy="12431"/>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8" name="Freeform 67"/>
              <p:cNvSpPr>
                <a:spLocks noEditPoints="1"/>
              </p:cNvSpPr>
              <p:nvPr/>
            </p:nvSpPr>
            <p:spPr bwMode="auto">
              <a:xfrm>
                <a:off x="2156172" y="2364001"/>
                <a:ext cx="143229" cy="108999"/>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9" name="Freeform 68"/>
              <p:cNvSpPr>
                <a:spLocks/>
              </p:cNvSpPr>
              <p:nvPr/>
            </p:nvSpPr>
            <p:spPr bwMode="auto">
              <a:xfrm>
                <a:off x="2250577" y="2398232"/>
                <a:ext cx="3964" cy="3783"/>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20" name="Freeform 69"/>
              <p:cNvSpPr>
                <a:spLocks/>
              </p:cNvSpPr>
              <p:nvPr/>
            </p:nvSpPr>
            <p:spPr bwMode="auto">
              <a:xfrm>
                <a:off x="2271656" y="2391926"/>
                <a:ext cx="2883" cy="2522"/>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83" name="Group 108"/>
            <p:cNvGrpSpPr>
              <a:grpSpLocks noChangeAspect="1"/>
            </p:cNvGrpSpPr>
            <p:nvPr/>
          </p:nvGrpSpPr>
          <p:grpSpPr bwMode="auto">
            <a:xfrm>
              <a:off x="1930857" y="2059712"/>
              <a:ext cx="446859" cy="476856"/>
              <a:chOff x="1814" y="-2"/>
              <a:chExt cx="4052" cy="4324"/>
            </a:xfrm>
            <a:solidFill>
              <a:srgbClr val="FFFFFF"/>
            </a:solidFill>
          </p:grpSpPr>
          <p:sp>
            <p:nvSpPr>
              <p:cNvPr id="84" name="Freeform 109"/>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5" name="Freeform 110"/>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7" name="Freeform 111"/>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sp>
        <p:nvSpPr>
          <p:cNvPr id="121" name="Freeform 1201"/>
          <p:cNvSpPr>
            <a:spLocks noEditPoints="1"/>
          </p:cNvSpPr>
          <p:nvPr/>
        </p:nvSpPr>
        <p:spPr bwMode="auto">
          <a:xfrm>
            <a:off x="8905523" y="5382957"/>
            <a:ext cx="238868" cy="292295"/>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nvGrpSpPr>
          <p:cNvPr id="122" name="Group 260"/>
          <p:cNvGrpSpPr>
            <a:grpSpLocks noChangeAspect="1"/>
          </p:cNvGrpSpPr>
          <p:nvPr/>
        </p:nvGrpSpPr>
        <p:grpSpPr bwMode="auto">
          <a:xfrm>
            <a:off x="10222644" y="5353821"/>
            <a:ext cx="246461" cy="358491"/>
            <a:chOff x="2355" y="0"/>
            <a:chExt cx="2970" cy="4320"/>
          </a:xfrm>
          <a:solidFill>
            <a:srgbClr val="FFFFFF"/>
          </a:solidFill>
        </p:grpSpPr>
        <p:sp>
          <p:nvSpPr>
            <p:cNvPr id="123" name="Freeform 261"/>
            <p:cNvSpPr>
              <a:spLocks noEditPoints="1"/>
            </p:cNvSpPr>
            <p:nvPr/>
          </p:nvSpPr>
          <p:spPr bwMode="auto">
            <a:xfrm>
              <a:off x="2355" y="0"/>
              <a:ext cx="2970" cy="4320"/>
            </a:xfrm>
            <a:custGeom>
              <a:avLst/>
              <a:gdLst>
                <a:gd name="T0" fmla="*/ 2158 w 2368"/>
                <a:gd name="T1" fmla="*/ 0 h 3444"/>
                <a:gd name="T2" fmla="*/ 210 w 2368"/>
                <a:gd name="T3" fmla="*/ 0 h 3444"/>
                <a:gd name="T4" fmla="*/ 0 w 2368"/>
                <a:gd name="T5" fmla="*/ 210 h 3444"/>
                <a:gd name="T6" fmla="*/ 0 w 2368"/>
                <a:gd name="T7" fmla="*/ 3234 h 3444"/>
                <a:gd name="T8" fmla="*/ 210 w 2368"/>
                <a:gd name="T9" fmla="*/ 3444 h 3444"/>
                <a:gd name="T10" fmla="*/ 2158 w 2368"/>
                <a:gd name="T11" fmla="*/ 3444 h 3444"/>
                <a:gd name="T12" fmla="*/ 2368 w 2368"/>
                <a:gd name="T13" fmla="*/ 3234 h 3444"/>
                <a:gd name="T14" fmla="*/ 2368 w 2368"/>
                <a:gd name="T15" fmla="*/ 210 h 3444"/>
                <a:gd name="T16" fmla="*/ 2158 w 2368"/>
                <a:gd name="T17" fmla="*/ 0 h 3444"/>
                <a:gd name="T18" fmla="*/ 100 w 2368"/>
                <a:gd name="T19" fmla="*/ 1215 h 3444"/>
                <a:gd name="T20" fmla="*/ 2268 w 2368"/>
                <a:gd name="T21" fmla="*/ 1215 h 3444"/>
                <a:gd name="T22" fmla="*/ 2268 w 2368"/>
                <a:gd name="T23" fmla="*/ 2229 h 3444"/>
                <a:gd name="T24" fmla="*/ 100 w 2368"/>
                <a:gd name="T25" fmla="*/ 2229 h 3444"/>
                <a:gd name="T26" fmla="*/ 100 w 2368"/>
                <a:gd name="T27" fmla="*/ 1215 h 3444"/>
                <a:gd name="T28" fmla="*/ 210 w 2368"/>
                <a:gd name="T29" fmla="*/ 100 h 3444"/>
                <a:gd name="T30" fmla="*/ 2158 w 2368"/>
                <a:gd name="T31" fmla="*/ 100 h 3444"/>
                <a:gd name="T32" fmla="*/ 2268 w 2368"/>
                <a:gd name="T33" fmla="*/ 210 h 3444"/>
                <a:gd name="T34" fmla="*/ 2268 w 2368"/>
                <a:gd name="T35" fmla="*/ 1115 h 3444"/>
                <a:gd name="T36" fmla="*/ 100 w 2368"/>
                <a:gd name="T37" fmla="*/ 1115 h 3444"/>
                <a:gd name="T38" fmla="*/ 100 w 2368"/>
                <a:gd name="T39" fmla="*/ 210 h 3444"/>
                <a:gd name="T40" fmla="*/ 210 w 2368"/>
                <a:gd name="T41" fmla="*/ 100 h 3444"/>
                <a:gd name="T42" fmla="*/ 2158 w 2368"/>
                <a:gd name="T43" fmla="*/ 3344 h 3444"/>
                <a:gd name="T44" fmla="*/ 210 w 2368"/>
                <a:gd name="T45" fmla="*/ 3344 h 3444"/>
                <a:gd name="T46" fmla="*/ 100 w 2368"/>
                <a:gd name="T47" fmla="*/ 3234 h 3444"/>
                <a:gd name="T48" fmla="*/ 100 w 2368"/>
                <a:gd name="T49" fmla="*/ 2329 h 3444"/>
                <a:gd name="T50" fmla="*/ 2268 w 2368"/>
                <a:gd name="T51" fmla="*/ 2329 h 3444"/>
                <a:gd name="T52" fmla="*/ 2268 w 2368"/>
                <a:gd name="T53" fmla="*/ 3234 h 3444"/>
                <a:gd name="T54" fmla="*/ 2158 w 2368"/>
                <a:gd name="T55" fmla="*/ 3344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8" h="3444">
                  <a:moveTo>
                    <a:pt x="2158" y="0"/>
                  </a:moveTo>
                  <a:cubicBezTo>
                    <a:pt x="210" y="0"/>
                    <a:pt x="210" y="0"/>
                    <a:pt x="210" y="0"/>
                  </a:cubicBezTo>
                  <a:cubicBezTo>
                    <a:pt x="94" y="0"/>
                    <a:pt x="0" y="94"/>
                    <a:pt x="0" y="210"/>
                  </a:cubicBezTo>
                  <a:cubicBezTo>
                    <a:pt x="0" y="3234"/>
                    <a:pt x="0" y="3234"/>
                    <a:pt x="0" y="3234"/>
                  </a:cubicBezTo>
                  <a:cubicBezTo>
                    <a:pt x="0" y="3350"/>
                    <a:pt x="94" y="3444"/>
                    <a:pt x="210" y="3444"/>
                  </a:cubicBezTo>
                  <a:cubicBezTo>
                    <a:pt x="2158" y="3444"/>
                    <a:pt x="2158" y="3444"/>
                    <a:pt x="2158" y="3444"/>
                  </a:cubicBezTo>
                  <a:cubicBezTo>
                    <a:pt x="2274" y="3444"/>
                    <a:pt x="2368" y="3350"/>
                    <a:pt x="2368" y="3234"/>
                  </a:cubicBezTo>
                  <a:cubicBezTo>
                    <a:pt x="2368" y="210"/>
                    <a:pt x="2368" y="210"/>
                    <a:pt x="2368" y="210"/>
                  </a:cubicBezTo>
                  <a:cubicBezTo>
                    <a:pt x="2368" y="94"/>
                    <a:pt x="2274" y="0"/>
                    <a:pt x="2158" y="0"/>
                  </a:cubicBezTo>
                  <a:close/>
                  <a:moveTo>
                    <a:pt x="100" y="1215"/>
                  </a:moveTo>
                  <a:cubicBezTo>
                    <a:pt x="2268" y="1215"/>
                    <a:pt x="2268" y="1215"/>
                    <a:pt x="2268" y="1215"/>
                  </a:cubicBezTo>
                  <a:cubicBezTo>
                    <a:pt x="2268" y="2229"/>
                    <a:pt x="2268" y="2229"/>
                    <a:pt x="2268" y="2229"/>
                  </a:cubicBezTo>
                  <a:cubicBezTo>
                    <a:pt x="100" y="2229"/>
                    <a:pt x="100" y="2229"/>
                    <a:pt x="100" y="2229"/>
                  </a:cubicBezTo>
                  <a:lnTo>
                    <a:pt x="100" y="1215"/>
                  </a:lnTo>
                  <a:close/>
                  <a:moveTo>
                    <a:pt x="210" y="100"/>
                  </a:moveTo>
                  <a:cubicBezTo>
                    <a:pt x="2158" y="100"/>
                    <a:pt x="2158" y="100"/>
                    <a:pt x="2158" y="100"/>
                  </a:cubicBezTo>
                  <a:cubicBezTo>
                    <a:pt x="2219" y="100"/>
                    <a:pt x="2268" y="149"/>
                    <a:pt x="2268" y="210"/>
                  </a:cubicBezTo>
                  <a:cubicBezTo>
                    <a:pt x="2268" y="1115"/>
                    <a:pt x="2268" y="1115"/>
                    <a:pt x="2268" y="1115"/>
                  </a:cubicBezTo>
                  <a:cubicBezTo>
                    <a:pt x="100" y="1115"/>
                    <a:pt x="100" y="1115"/>
                    <a:pt x="100" y="1115"/>
                  </a:cubicBezTo>
                  <a:cubicBezTo>
                    <a:pt x="100" y="210"/>
                    <a:pt x="100" y="210"/>
                    <a:pt x="100" y="210"/>
                  </a:cubicBezTo>
                  <a:cubicBezTo>
                    <a:pt x="100" y="149"/>
                    <a:pt x="149" y="100"/>
                    <a:pt x="210" y="100"/>
                  </a:cubicBezTo>
                  <a:close/>
                  <a:moveTo>
                    <a:pt x="2158" y="3344"/>
                  </a:moveTo>
                  <a:cubicBezTo>
                    <a:pt x="210" y="3344"/>
                    <a:pt x="210" y="3344"/>
                    <a:pt x="210" y="3344"/>
                  </a:cubicBezTo>
                  <a:cubicBezTo>
                    <a:pt x="149" y="3344"/>
                    <a:pt x="100" y="3295"/>
                    <a:pt x="100" y="3234"/>
                  </a:cubicBezTo>
                  <a:cubicBezTo>
                    <a:pt x="100" y="2329"/>
                    <a:pt x="100" y="2329"/>
                    <a:pt x="100" y="2329"/>
                  </a:cubicBezTo>
                  <a:cubicBezTo>
                    <a:pt x="2268" y="2329"/>
                    <a:pt x="2268" y="2329"/>
                    <a:pt x="2268" y="2329"/>
                  </a:cubicBezTo>
                  <a:cubicBezTo>
                    <a:pt x="2268" y="3234"/>
                    <a:pt x="2268" y="3234"/>
                    <a:pt x="2268" y="3234"/>
                  </a:cubicBezTo>
                  <a:cubicBezTo>
                    <a:pt x="2268" y="3295"/>
                    <a:pt x="2219" y="3344"/>
                    <a:pt x="2158" y="33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4" name="Freeform 262"/>
            <p:cNvSpPr>
              <a:spLocks noEditPoints="1"/>
            </p:cNvSpPr>
            <p:nvPr/>
          </p:nvSpPr>
          <p:spPr bwMode="auto">
            <a:xfrm>
              <a:off x="2644"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5" name="Freeform 263"/>
            <p:cNvSpPr>
              <a:spLocks noEditPoints="1"/>
            </p:cNvSpPr>
            <p:nvPr/>
          </p:nvSpPr>
          <p:spPr bwMode="auto">
            <a:xfrm>
              <a:off x="3448"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6" name="Freeform 264"/>
            <p:cNvSpPr>
              <a:spLocks noEditPoints="1"/>
            </p:cNvSpPr>
            <p:nvPr/>
          </p:nvSpPr>
          <p:spPr bwMode="auto">
            <a:xfrm>
              <a:off x="2644"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7" name="Freeform 265"/>
            <p:cNvSpPr>
              <a:spLocks noEditPoints="1"/>
            </p:cNvSpPr>
            <p:nvPr/>
          </p:nvSpPr>
          <p:spPr bwMode="auto">
            <a:xfrm>
              <a:off x="3448"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8" name="Freeform 266"/>
            <p:cNvSpPr>
              <a:spLocks noEditPoints="1"/>
            </p:cNvSpPr>
            <p:nvPr/>
          </p:nvSpPr>
          <p:spPr bwMode="auto">
            <a:xfrm>
              <a:off x="2644"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9" name="Freeform 267"/>
            <p:cNvSpPr>
              <a:spLocks noEditPoints="1"/>
            </p:cNvSpPr>
            <p:nvPr/>
          </p:nvSpPr>
          <p:spPr bwMode="auto">
            <a:xfrm>
              <a:off x="3448"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pic>
        <p:nvPicPr>
          <p:cNvPr id="90" name="Picture 8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482470" y="2528682"/>
            <a:ext cx="895724" cy="336793"/>
          </a:xfrm>
          <a:prstGeom prst="rect">
            <a:avLst/>
          </a:prstGeom>
        </p:spPr>
      </p:pic>
      <p:pic>
        <p:nvPicPr>
          <p:cNvPr id="2" name="Picture 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22434" y="2465904"/>
            <a:ext cx="867455" cy="462349"/>
          </a:xfrm>
          <a:prstGeom prst="rect">
            <a:avLst/>
          </a:prstGeom>
        </p:spPr>
      </p:pic>
      <p:pic>
        <p:nvPicPr>
          <p:cNvPr id="3" name="Picture 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294626" y="2475507"/>
            <a:ext cx="756148" cy="398539"/>
          </a:xfrm>
          <a:prstGeom prst="rect">
            <a:avLst/>
          </a:prstGeom>
        </p:spPr>
      </p:pic>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231316" y="3031283"/>
            <a:ext cx="1233235" cy="286429"/>
          </a:xfrm>
          <a:prstGeom prst="rect">
            <a:avLst/>
          </a:prstGeom>
        </p:spPr>
      </p:pic>
      <p:pic>
        <p:nvPicPr>
          <p:cNvPr id="5" name="Picture 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581038" y="3003180"/>
            <a:ext cx="622254" cy="342634"/>
          </a:xfrm>
          <a:prstGeom prst="rect">
            <a:avLst/>
          </a:prstGeom>
        </p:spPr>
      </p:pic>
      <p:pic>
        <p:nvPicPr>
          <p:cNvPr id="6" name="Picture 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711556" y="2543522"/>
            <a:ext cx="1535564" cy="307113"/>
          </a:xfrm>
          <a:prstGeom prst="rect">
            <a:avLst/>
          </a:prstGeom>
        </p:spPr>
      </p:pic>
      <p:pic>
        <p:nvPicPr>
          <p:cNvPr id="7" name="Picture 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603884" y="2963743"/>
            <a:ext cx="1194754" cy="421509"/>
          </a:xfrm>
          <a:prstGeom prst="rect">
            <a:avLst/>
          </a:prstGeom>
        </p:spPr>
      </p:pic>
    </p:spTree>
    <p:extLst>
      <p:ext uri="{BB962C8B-B14F-4D97-AF65-F5344CB8AC3E}">
        <p14:creationId xmlns:p14="http://schemas.microsoft.com/office/powerpoint/2010/main" val="113334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3" name="Subtitle 2">
            <a:extLst>
              <a:ext uri="{FF2B5EF4-FFF2-40B4-BE49-F238E27FC236}">
                <a16:creationId xmlns:a16="http://schemas.microsoft.com/office/drawing/2014/main" id="{0947475D-3C7E-9D41-B866-2D84038DEB49}"/>
              </a:ext>
            </a:extLst>
          </p:cNvPr>
          <p:cNvSpPr>
            <a:spLocks noGrp="1"/>
          </p:cNvSpPr>
          <p:nvPr>
            <p:ph type="subTitle" idx="14"/>
          </p:nvPr>
        </p:nvSpPr>
        <p:spPr/>
        <p:txBody>
          <a:bodyPr/>
          <a:lstStyle/>
          <a:p>
            <a:endParaRPr lang="en-US"/>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3"/>
          <a:stretch>
            <a:fillRect/>
          </a:stretch>
        </p:blipFill>
        <p:spPr>
          <a:xfrm>
            <a:off x="-22303" y="171004"/>
            <a:ext cx="12192000" cy="6085835"/>
          </a:xfrm>
          <a:prstGeom prst="rect">
            <a:avLst/>
          </a:prstGeom>
        </p:spPr>
      </p:pic>
      <p:sp>
        <p:nvSpPr>
          <p:cNvPr id="4" name="TextBox 3">
            <a:extLst>
              <a:ext uri="{FF2B5EF4-FFF2-40B4-BE49-F238E27FC236}">
                <a16:creationId xmlns:a16="http://schemas.microsoft.com/office/drawing/2014/main" id="{13ABA70A-D491-084D-8B22-69C974DF61FF}"/>
              </a:ext>
            </a:extLst>
          </p:cNvPr>
          <p:cNvSpPr txBox="1"/>
          <p:nvPr/>
        </p:nvSpPr>
        <p:spPr>
          <a:xfrm>
            <a:off x="7990348" y="5908746"/>
            <a:ext cx="4179349" cy="138499"/>
          </a:xfrm>
          <a:prstGeom prst="rect">
            <a:avLst/>
          </a:prstGeom>
          <a:noFill/>
        </p:spPr>
        <p:txBody>
          <a:bodyPr wrap="none" lIns="0" tIns="0" rIns="0" bIns="0" rtlCol="0">
            <a:spAutoFit/>
          </a:bodyPr>
          <a:lstStyle/>
          <a:p>
            <a:pPr marL="277813" lvl="1" indent="0">
              <a:spcBef>
                <a:spcPts val="900"/>
              </a:spcBef>
              <a:buNone/>
            </a:pPr>
            <a:r>
              <a:rPr lang="en-US" sz="900" dirty="0">
                <a:hlinkClick r:id="rId4"/>
              </a:rPr>
              <a:t>https://www.splunk.com/en_us/partners/solutions/aws/data-insights-tool.html</a:t>
            </a:r>
            <a:endParaRPr lang="en-US" sz="900" dirty="0"/>
          </a:p>
        </p:txBody>
      </p:sp>
      <p:pic>
        <p:nvPicPr>
          <p:cNvPr id="6" name="Picture 5" descr="A picture containing black&#13;&#10;&#13;&#10;Description automatically generated">
            <a:extLst>
              <a:ext uri="{FF2B5EF4-FFF2-40B4-BE49-F238E27FC236}">
                <a16:creationId xmlns:a16="http://schemas.microsoft.com/office/drawing/2014/main" id="{9F81FEAF-1FC7-A745-BB4F-19D1F5B282F7}"/>
              </a:ext>
            </a:extLst>
          </p:cNvPr>
          <p:cNvPicPr>
            <a:picLocks noChangeAspect="1"/>
          </p:cNvPicPr>
          <p:nvPr/>
        </p:nvPicPr>
        <p:blipFill>
          <a:blip r:embed="rId5"/>
          <a:stretch>
            <a:fillRect/>
          </a:stretch>
        </p:blipFill>
        <p:spPr>
          <a:xfrm>
            <a:off x="9163459" y="6090998"/>
            <a:ext cx="534468" cy="541277"/>
          </a:xfrm>
          <a:prstGeom prst="rect">
            <a:avLst/>
          </a:prstGeom>
        </p:spPr>
      </p:pic>
    </p:spTree>
    <p:extLst>
      <p:ext uri="{BB962C8B-B14F-4D97-AF65-F5344CB8AC3E}">
        <p14:creationId xmlns:p14="http://schemas.microsoft.com/office/powerpoint/2010/main" val="132678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spTree>
    <p:extLst>
      <p:ext uri="{BB962C8B-B14F-4D97-AF65-F5344CB8AC3E}">
        <p14:creationId xmlns:p14="http://schemas.microsoft.com/office/powerpoint/2010/main" val="248193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pic>
        <p:nvPicPr>
          <p:cNvPr id="24" name="Picture 23" descr="Securit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3525" y="1717159"/>
            <a:ext cx="3565522" cy="1772467"/>
          </a:xfrm>
          <a:prstGeom prst="rect">
            <a:avLst/>
          </a:prstGeom>
          <a:ln w="6350">
            <a:solidFill>
              <a:schemeClr val="accent2"/>
            </a:solidFill>
          </a:ln>
          <a:effectLst/>
        </p:spPr>
      </p:pic>
      <p:pic>
        <p:nvPicPr>
          <p:cNvPr id="31" name="Picture 30" descr="VPC Flow Logs Traffic[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3384" y="1834200"/>
            <a:ext cx="3543952" cy="1449484"/>
          </a:xfrm>
          <a:prstGeom prst="rect">
            <a:avLst/>
          </a:prstGeom>
          <a:ln w="6350">
            <a:solidFill>
              <a:schemeClr val="accent2"/>
            </a:solidFill>
          </a:ln>
          <a:effectLst/>
        </p:spPr>
      </p:pic>
      <p:pic>
        <p:nvPicPr>
          <p:cNvPr id="32" name="Picture 31" descr="Insight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361" y="4419600"/>
            <a:ext cx="3573823" cy="1595192"/>
          </a:xfrm>
          <a:prstGeom prst="rect">
            <a:avLst/>
          </a:prstGeom>
          <a:ln w="8890">
            <a:solidFill>
              <a:schemeClr val="accent2"/>
            </a:solidFill>
          </a:ln>
          <a:effectLst/>
        </p:spPr>
      </p:pic>
      <p:pic>
        <p:nvPicPr>
          <p:cNvPr id="33" name="Picture 32" descr="Timelin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525" y="4440864"/>
            <a:ext cx="3581400" cy="1239903"/>
          </a:xfrm>
          <a:prstGeom prst="rect">
            <a:avLst/>
          </a:prstGeom>
          <a:ln w="0">
            <a:solidFill>
              <a:schemeClr val="accent2"/>
            </a:solidFill>
          </a:ln>
          <a:effectLst/>
        </p:spPr>
      </p:pic>
      <p:pic>
        <p:nvPicPr>
          <p:cNvPr id="34" name="Picture 33" descr="Bill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339" y="1871856"/>
            <a:ext cx="3574578" cy="1270381"/>
          </a:xfrm>
          <a:prstGeom prst="rect">
            <a:avLst/>
          </a:prstGeom>
          <a:ln w="6350">
            <a:solidFill>
              <a:schemeClr val="accent2"/>
            </a:solidFill>
          </a:ln>
          <a:effectLst/>
        </p:spPr>
      </p:pic>
      <p:pic>
        <p:nvPicPr>
          <p:cNvPr id="4" name="Picture 3"/>
          <p:cNvPicPr>
            <a:picLocks noChangeAspect="1"/>
          </p:cNvPicPr>
          <p:nvPr/>
        </p:nvPicPr>
        <p:blipFill>
          <a:blip r:embed="rId7"/>
          <a:stretch>
            <a:fillRect/>
          </a:stretch>
        </p:blipFill>
        <p:spPr>
          <a:xfrm>
            <a:off x="499728" y="4413342"/>
            <a:ext cx="3510530" cy="1664942"/>
          </a:xfrm>
          <a:prstGeom prst="rect">
            <a:avLst/>
          </a:prstGeom>
        </p:spPr>
      </p:pic>
    </p:spTree>
    <p:extLst>
      <p:ext uri="{BB962C8B-B14F-4D97-AF65-F5344CB8AC3E}">
        <p14:creationId xmlns:p14="http://schemas.microsoft.com/office/powerpoint/2010/main" val="34529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p>
        </p:txBody>
      </p:sp>
      <p:grpSp>
        <p:nvGrpSpPr>
          <p:cNvPr id="40" name="Group 39"/>
          <p:cNvGrpSpPr/>
          <p:nvPr/>
        </p:nvGrpSpPr>
        <p:grpSpPr>
          <a:xfrm>
            <a:off x="1319961" y="1261901"/>
            <a:ext cx="9306095" cy="713472"/>
            <a:chOff x="748145" y="932147"/>
            <a:chExt cx="6979571" cy="535104"/>
          </a:xfrm>
        </p:grpSpPr>
        <p:grpSp>
          <p:nvGrpSpPr>
            <p:cNvPr id="9" name="Group 8"/>
            <p:cNvGrpSpPr/>
            <p:nvPr/>
          </p:nvGrpSpPr>
          <p:grpSpPr>
            <a:xfrm>
              <a:off x="1584968" y="932147"/>
              <a:ext cx="820541" cy="535104"/>
              <a:chOff x="4405" y="433179"/>
              <a:chExt cx="1223069" cy="733841"/>
            </a:xfrm>
          </p:grpSpPr>
          <p:sp>
            <p:nvSpPr>
              <p:cNvPr id="10" name="Rounded Rectangle 9"/>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Ingest</a:t>
                </a:r>
              </a:p>
            </p:txBody>
          </p:sp>
        </p:grpSp>
        <p:grpSp>
          <p:nvGrpSpPr>
            <p:cNvPr id="21" name="Group 20"/>
            <p:cNvGrpSpPr/>
            <p:nvPr/>
          </p:nvGrpSpPr>
          <p:grpSpPr>
            <a:xfrm>
              <a:off x="748145" y="1048039"/>
              <a:ext cx="582821" cy="303321"/>
              <a:chOff x="1349781" y="648439"/>
              <a:chExt cx="259290" cy="303321"/>
            </a:xfrm>
          </p:grpSpPr>
          <p:sp>
            <p:nvSpPr>
              <p:cNvPr id="22" name="Right Arrow 21"/>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24" name="Group 23"/>
            <p:cNvGrpSpPr/>
            <p:nvPr/>
          </p:nvGrpSpPr>
          <p:grpSpPr>
            <a:xfrm>
              <a:off x="3496336" y="932147"/>
              <a:ext cx="1227511" cy="535104"/>
              <a:chOff x="4405" y="433179"/>
              <a:chExt cx="1223069" cy="733841"/>
            </a:xfrm>
          </p:grpSpPr>
          <p:sp>
            <p:nvSpPr>
              <p:cNvPr id="25" name="Rounded Rectangle 24"/>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Transform</a:t>
                </a:r>
              </a:p>
            </p:txBody>
          </p:sp>
        </p:grpSp>
        <p:grpSp>
          <p:nvGrpSpPr>
            <p:cNvPr id="27" name="Group 26"/>
            <p:cNvGrpSpPr/>
            <p:nvPr/>
          </p:nvGrpSpPr>
          <p:grpSpPr>
            <a:xfrm>
              <a:off x="5814674" y="932147"/>
              <a:ext cx="1076220" cy="535104"/>
              <a:chOff x="4405" y="433179"/>
              <a:chExt cx="1223069" cy="733841"/>
            </a:xfrm>
          </p:grpSpPr>
          <p:sp>
            <p:nvSpPr>
              <p:cNvPr id="28" name="Rounded Rectangle 27"/>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Deliver</a:t>
                </a:r>
              </a:p>
            </p:txBody>
          </p:sp>
        </p:grpSp>
        <p:grpSp>
          <p:nvGrpSpPr>
            <p:cNvPr id="30" name="Group 29"/>
            <p:cNvGrpSpPr/>
            <p:nvPr/>
          </p:nvGrpSpPr>
          <p:grpSpPr>
            <a:xfrm>
              <a:off x="2659512" y="1048039"/>
              <a:ext cx="582821" cy="303321"/>
              <a:chOff x="1349781" y="648439"/>
              <a:chExt cx="259290" cy="303321"/>
            </a:xfrm>
          </p:grpSpPr>
          <p:sp>
            <p:nvSpPr>
              <p:cNvPr id="31" name="Right Arrow 30"/>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3" name="Group 32"/>
            <p:cNvGrpSpPr/>
            <p:nvPr/>
          </p:nvGrpSpPr>
          <p:grpSpPr>
            <a:xfrm>
              <a:off x="4977850" y="1048039"/>
              <a:ext cx="582821" cy="303321"/>
              <a:chOff x="1349781" y="648439"/>
              <a:chExt cx="259290" cy="303321"/>
            </a:xfrm>
          </p:grpSpPr>
          <p:sp>
            <p:nvSpPr>
              <p:cNvPr id="34" name="Right Arrow 33"/>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6" name="Group 35"/>
            <p:cNvGrpSpPr/>
            <p:nvPr/>
          </p:nvGrpSpPr>
          <p:grpSpPr>
            <a:xfrm>
              <a:off x="7144895" y="1048039"/>
              <a:ext cx="582821" cy="303321"/>
              <a:chOff x="1349781" y="648439"/>
              <a:chExt cx="259290" cy="303321"/>
            </a:xfrm>
          </p:grpSpPr>
          <p:sp>
            <p:nvSpPr>
              <p:cNvPr id="37" name="Right Arrow 36"/>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5307" y="3607221"/>
            <a:ext cx="1110253" cy="93475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7871" y="2703531"/>
            <a:ext cx="469367" cy="487775"/>
          </a:xfrm>
          <a:prstGeom prst="rect">
            <a:avLst/>
          </a:prstGeom>
        </p:spPr>
      </p:pic>
      <p:sp>
        <p:nvSpPr>
          <p:cNvPr id="53" name="Up-Down Arrow 52"/>
          <p:cNvSpPr/>
          <p:nvPr/>
        </p:nvSpPr>
        <p:spPr>
          <a:xfrm>
            <a:off x="5698631" y="3211459"/>
            <a:ext cx="226077" cy="4159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0736" y="2520935"/>
            <a:ext cx="426483" cy="426483"/>
          </a:xfrm>
          <a:prstGeom prst="rect">
            <a:avLst/>
          </a:prstGeom>
          <a:ln w="19050">
            <a:solidFill>
              <a:schemeClr val="accent2">
                <a:lumMod val="75000"/>
              </a:schemeClr>
            </a:solidFill>
          </a:ln>
        </p:spPr>
      </p:pic>
      <p:pic>
        <p:nvPicPr>
          <p:cNvPr id="1026"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79755" y="393615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69510" y="463327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ap-southeast-1.amazonaws.com/image-wp/blog/wp-content/uploads/2016/07/14050733/Io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8674" y="5330391"/>
            <a:ext cx="463053" cy="56033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863927" y="2675596"/>
            <a:ext cx="591023" cy="287323"/>
          </a:xfrm>
          <a:prstGeom prst="rect">
            <a:avLst/>
          </a:prstGeom>
          <a:noFill/>
        </p:spPr>
        <p:txBody>
          <a:bodyPr wrap="square" lIns="0" tIns="0" rIns="0" bIns="0" rtlCol="0">
            <a:spAutoFit/>
          </a:bodyPr>
          <a:lstStyle/>
          <a:p>
            <a:endParaRPr lang="en-US" sz="1867" dirty="0"/>
          </a:p>
        </p:txBody>
      </p:sp>
      <p:sp>
        <p:nvSpPr>
          <p:cNvPr id="60" name="TextBox 59"/>
          <p:cNvSpPr txBox="1"/>
          <p:nvPr/>
        </p:nvSpPr>
        <p:spPr>
          <a:xfrm>
            <a:off x="1632318" y="2624933"/>
            <a:ext cx="1186356" cy="205121"/>
          </a:xfrm>
          <a:prstGeom prst="rect">
            <a:avLst/>
          </a:prstGeom>
          <a:noFill/>
        </p:spPr>
        <p:txBody>
          <a:bodyPr wrap="square" lIns="0" tIns="0" rIns="0" bIns="0" rtlCol="0">
            <a:spAutoFit/>
          </a:bodyPr>
          <a:lstStyle/>
          <a:p>
            <a:r>
              <a:rPr lang="en-US" sz="1333" dirty="0"/>
              <a:t>Kinesis Agent</a:t>
            </a:r>
          </a:p>
        </p:txBody>
      </p:sp>
      <p:sp>
        <p:nvSpPr>
          <p:cNvPr id="63" name="TextBox 62"/>
          <p:cNvSpPr txBox="1"/>
          <p:nvPr/>
        </p:nvSpPr>
        <p:spPr>
          <a:xfrm>
            <a:off x="1473249" y="3419417"/>
            <a:ext cx="1345424" cy="205121"/>
          </a:xfrm>
          <a:prstGeom prst="rect">
            <a:avLst/>
          </a:prstGeom>
          <a:noFill/>
        </p:spPr>
        <p:txBody>
          <a:bodyPr wrap="square" lIns="0" tIns="0" rIns="0" bIns="0" rtlCol="0">
            <a:spAutoFit/>
          </a:bodyPr>
          <a:lstStyle/>
          <a:p>
            <a:r>
              <a:rPr lang="en-US" sz="1333" dirty="0"/>
              <a:t>Kinesis Streams</a:t>
            </a:r>
          </a:p>
        </p:txBody>
      </p:sp>
      <p:sp>
        <p:nvSpPr>
          <p:cNvPr id="64" name="TextBox 63"/>
          <p:cNvSpPr txBox="1"/>
          <p:nvPr/>
        </p:nvSpPr>
        <p:spPr>
          <a:xfrm>
            <a:off x="1424085" y="4131043"/>
            <a:ext cx="1345424" cy="205121"/>
          </a:xfrm>
          <a:prstGeom prst="rect">
            <a:avLst/>
          </a:prstGeom>
          <a:noFill/>
        </p:spPr>
        <p:txBody>
          <a:bodyPr wrap="square" lIns="0" tIns="0" rIns="0" bIns="0" rtlCol="0">
            <a:spAutoFit/>
          </a:bodyPr>
          <a:lstStyle/>
          <a:p>
            <a:r>
              <a:rPr lang="en-US" sz="1333" dirty="0" err="1"/>
              <a:t>CloudWatch</a:t>
            </a:r>
            <a:r>
              <a:rPr lang="en-US" sz="1333" dirty="0"/>
              <a:t> Logs</a:t>
            </a:r>
          </a:p>
        </p:txBody>
      </p:sp>
      <p:sp>
        <p:nvSpPr>
          <p:cNvPr id="65" name="TextBox 64"/>
          <p:cNvSpPr txBox="1"/>
          <p:nvPr/>
        </p:nvSpPr>
        <p:spPr>
          <a:xfrm>
            <a:off x="1311567" y="4790894"/>
            <a:ext cx="1570461" cy="205121"/>
          </a:xfrm>
          <a:prstGeom prst="rect">
            <a:avLst/>
          </a:prstGeom>
          <a:noFill/>
        </p:spPr>
        <p:txBody>
          <a:bodyPr wrap="square" lIns="0" tIns="0" rIns="0" bIns="0" rtlCol="0">
            <a:spAutoFit/>
          </a:bodyPr>
          <a:lstStyle/>
          <a:p>
            <a:r>
              <a:rPr lang="en-US" sz="1333" dirty="0" err="1"/>
              <a:t>CloudWatch</a:t>
            </a:r>
            <a:r>
              <a:rPr lang="en-US" sz="1333" dirty="0"/>
              <a:t> Events</a:t>
            </a:r>
          </a:p>
        </p:txBody>
      </p:sp>
      <p:sp>
        <p:nvSpPr>
          <p:cNvPr id="66" name="TextBox 65"/>
          <p:cNvSpPr txBox="1"/>
          <p:nvPr/>
        </p:nvSpPr>
        <p:spPr>
          <a:xfrm>
            <a:off x="2074988" y="5535047"/>
            <a:ext cx="807040" cy="205121"/>
          </a:xfrm>
          <a:prstGeom prst="rect">
            <a:avLst/>
          </a:prstGeom>
          <a:noFill/>
        </p:spPr>
        <p:txBody>
          <a:bodyPr wrap="square" lIns="0" tIns="0" rIns="0" bIns="0" rtlCol="0">
            <a:spAutoFit/>
          </a:bodyPr>
          <a:lstStyle/>
          <a:p>
            <a:r>
              <a:rPr lang="en-US" sz="1333" dirty="0"/>
              <a:t>AWS </a:t>
            </a:r>
            <a:r>
              <a:rPr lang="en-US" sz="1333" dirty="0" err="1"/>
              <a:t>IoT</a:t>
            </a:r>
            <a:endParaRPr lang="en-US" sz="1333" dirty="0"/>
          </a:p>
        </p:txBody>
      </p:sp>
      <p:cxnSp>
        <p:nvCxnSpPr>
          <p:cNvPr id="62" name="Straight Connector 61"/>
          <p:cNvCxnSpPr>
            <a:stCxn id="55" idx="3"/>
            <a:endCxn id="41" idx="1"/>
          </p:cNvCxnSpPr>
          <p:nvPr/>
        </p:nvCxnSpPr>
        <p:spPr>
          <a:xfrm>
            <a:off x="3247219" y="2734176"/>
            <a:ext cx="2038088" cy="134042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9" name="Straight Connector 68"/>
          <p:cNvCxnSpPr>
            <a:endCxn id="41" idx="1"/>
          </p:cNvCxnSpPr>
          <p:nvPr/>
        </p:nvCxnSpPr>
        <p:spPr>
          <a:xfrm>
            <a:off x="3281727" y="3492979"/>
            <a:ext cx="2003580" cy="58161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1" name="Straight Connector 70"/>
          <p:cNvCxnSpPr>
            <a:stCxn id="1026" idx="3"/>
            <a:endCxn id="41" idx="1"/>
          </p:cNvCxnSpPr>
          <p:nvPr/>
        </p:nvCxnSpPr>
        <p:spPr>
          <a:xfrm flipV="1">
            <a:off x="3329602" y="4074598"/>
            <a:ext cx="1955705" cy="13647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3" name="Straight Connector 72"/>
          <p:cNvCxnSpPr>
            <a:stCxn id="58" idx="3"/>
            <a:endCxn id="41" idx="1"/>
          </p:cNvCxnSpPr>
          <p:nvPr/>
        </p:nvCxnSpPr>
        <p:spPr>
          <a:xfrm flipV="1">
            <a:off x="3319357" y="4074598"/>
            <a:ext cx="1965951" cy="83359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5" name="Straight Connector 74"/>
          <p:cNvCxnSpPr>
            <a:stCxn id="1028" idx="3"/>
            <a:endCxn id="41" idx="1"/>
          </p:cNvCxnSpPr>
          <p:nvPr/>
        </p:nvCxnSpPr>
        <p:spPr>
          <a:xfrm flipV="1">
            <a:off x="3281727" y="4074597"/>
            <a:ext cx="2003580" cy="1535960"/>
          </a:xfrm>
          <a:prstGeom prst="line">
            <a:avLst/>
          </a:prstGeom>
          <a:ln/>
        </p:spPr>
        <p:style>
          <a:lnRef idx="1">
            <a:schemeClr val="accent3"/>
          </a:lnRef>
          <a:fillRef idx="0">
            <a:schemeClr val="accent3"/>
          </a:fillRef>
          <a:effectRef idx="0">
            <a:schemeClr val="accent3"/>
          </a:effectRef>
          <a:fontRef idx="minor">
            <a:schemeClr val="tx1"/>
          </a:fontRef>
        </p:style>
      </p:cxnSp>
      <p:pic>
        <p:nvPicPr>
          <p:cNvPr id="78" name="Picture 7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68586" y="2520935"/>
            <a:ext cx="463925" cy="556712"/>
          </a:xfrm>
          <a:prstGeom prst="rect">
            <a:avLst/>
          </a:prstGeom>
        </p:spPr>
      </p:pic>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19679" y="3419416"/>
            <a:ext cx="412832" cy="454115"/>
          </a:xfrm>
          <a:prstGeom prst="rect">
            <a:avLst/>
          </a:prstGeom>
        </p:spPr>
      </p:pic>
      <p:pic>
        <p:nvPicPr>
          <p:cNvPr id="80" name="Picture 7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18428" y="4142836"/>
            <a:ext cx="469000" cy="562800"/>
          </a:xfrm>
          <a:prstGeom prst="rect">
            <a:avLst/>
          </a:prstGeom>
        </p:spPr>
      </p:pic>
      <p:sp>
        <p:nvSpPr>
          <p:cNvPr id="81" name="TextBox 80"/>
          <p:cNvSpPr txBox="1"/>
          <p:nvPr/>
        </p:nvSpPr>
        <p:spPr>
          <a:xfrm>
            <a:off x="8494401" y="2706685"/>
            <a:ext cx="1186356" cy="205121"/>
          </a:xfrm>
          <a:prstGeom prst="rect">
            <a:avLst/>
          </a:prstGeom>
          <a:noFill/>
        </p:spPr>
        <p:txBody>
          <a:bodyPr wrap="square" lIns="0" tIns="0" rIns="0" bIns="0" rtlCol="0">
            <a:spAutoFit/>
          </a:bodyPr>
          <a:lstStyle/>
          <a:p>
            <a:r>
              <a:rPr lang="en-US" sz="1333" dirty="0"/>
              <a:t>Amazon S3</a:t>
            </a:r>
          </a:p>
        </p:txBody>
      </p:sp>
      <p:sp>
        <p:nvSpPr>
          <p:cNvPr id="82" name="TextBox 81"/>
          <p:cNvSpPr txBox="1"/>
          <p:nvPr/>
        </p:nvSpPr>
        <p:spPr>
          <a:xfrm>
            <a:off x="8494400" y="3543882"/>
            <a:ext cx="1354560" cy="205121"/>
          </a:xfrm>
          <a:prstGeom prst="rect">
            <a:avLst/>
          </a:prstGeom>
          <a:noFill/>
        </p:spPr>
        <p:txBody>
          <a:bodyPr wrap="square" lIns="0" tIns="0" rIns="0" bIns="0" rtlCol="0">
            <a:spAutoFit/>
          </a:bodyPr>
          <a:lstStyle/>
          <a:p>
            <a:r>
              <a:rPr lang="en-US" sz="1333" dirty="0"/>
              <a:t>Amazon Redshift</a:t>
            </a:r>
          </a:p>
        </p:txBody>
      </p:sp>
      <p:sp>
        <p:nvSpPr>
          <p:cNvPr id="83" name="TextBox 82"/>
          <p:cNvSpPr txBox="1"/>
          <p:nvPr/>
        </p:nvSpPr>
        <p:spPr>
          <a:xfrm>
            <a:off x="8494399" y="4344946"/>
            <a:ext cx="1752927" cy="205121"/>
          </a:xfrm>
          <a:prstGeom prst="rect">
            <a:avLst/>
          </a:prstGeom>
          <a:noFill/>
        </p:spPr>
        <p:txBody>
          <a:bodyPr wrap="square" lIns="0" tIns="0" rIns="0" bIns="0" rtlCol="0">
            <a:spAutoFit/>
          </a:bodyPr>
          <a:lstStyle/>
          <a:p>
            <a:r>
              <a:rPr lang="en-US" sz="1333" dirty="0"/>
              <a:t>Amazon </a:t>
            </a:r>
            <a:r>
              <a:rPr lang="en-US" sz="1333" dirty="0" err="1"/>
              <a:t>Elasticsearch</a:t>
            </a:r>
            <a:endParaRPr lang="en-US" sz="1333" dirty="0"/>
          </a:p>
        </p:txBody>
      </p:sp>
      <p:cxnSp>
        <p:nvCxnSpPr>
          <p:cNvPr id="77" name="Straight Connector 76"/>
          <p:cNvCxnSpPr>
            <a:stCxn id="41" idx="3"/>
            <a:endCxn id="78" idx="1"/>
          </p:cNvCxnSpPr>
          <p:nvPr/>
        </p:nvCxnSpPr>
        <p:spPr>
          <a:xfrm flipV="1">
            <a:off x="6395561" y="2799291"/>
            <a:ext cx="1473025" cy="127530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5" name="Straight Connector 84"/>
          <p:cNvCxnSpPr>
            <a:stCxn id="41" idx="3"/>
            <a:endCxn id="79" idx="1"/>
          </p:cNvCxnSpPr>
          <p:nvPr/>
        </p:nvCxnSpPr>
        <p:spPr>
          <a:xfrm flipV="1">
            <a:off x="6395561" y="3646474"/>
            <a:ext cx="1524119" cy="4281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7" name="Straight Connector 86"/>
          <p:cNvCxnSpPr>
            <a:stCxn id="41" idx="3"/>
            <a:endCxn id="80" idx="1"/>
          </p:cNvCxnSpPr>
          <p:nvPr/>
        </p:nvCxnSpPr>
        <p:spPr>
          <a:xfrm>
            <a:off x="6395561" y="4074598"/>
            <a:ext cx="1522868" cy="349639"/>
          </a:xfrm>
          <a:prstGeom prst="line">
            <a:avLst/>
          </a:prstGeom>
          <a:ln/>
        </p:spPr>
        <p:style>
          <a:lnRef idx="1">
            <a:schemeClr val="accent3"/>
          </a:lnRef>
          <a:fillRef idx="0">
            <a:schemeClr val="accent3"/>
          </a:fillRef>
          <a:effectRef idx="0">
            <a:schemeClr val="accent3"/>
          </a:effectRef>
          <a:fontRef idx="minor">
            <a:schemeClr val="tx1"/>
          </a:fontRef>
        </p:style>
      </p:cxnSp>
      <p:pic>
        <p:nvPicPr>
          <p:cNvPr id="2050" name="Picture 2" descr="https://www.paraflare.com/wp-content/uploads/2017/01/paraflare-partner-splunk-l.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045407" y="4840142"/>
            <a:ext cx="1939775" cy="88259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a:stCxn id="41" idx="3"/>
            <a:endCxn id="2050" idx="1"/>
          </p:cNvCxnSpPr>
          <p:nvPr/>
        </p:nvCxnSpPr>
        <p:spPr>
          <a:xfrm>
            <a:off x="6395561" y="4074597"/>
            <a:ext cx="1649847" cy="1206843"/>
          </a:xfrm>
          <a:prstGeom prst="line">
            <a:avLst/>
          </a:prstGeom>
          <a:ln/>
        </p:spPr>
        <p:style>
          <a:lnRef idx="1">
            <a:schemeClr val="accent3"/>
          </a:lnRef>
          <a:fillRef idx="0">
            <a:schemeClr val="accent3"/>
          </a:fillRef>
          <a:effectRef idx="0">
            <a:schemeClr val="accent3"/>
          </a:effectRef>
          <a:fontRef idx="minor">
            <a:schemeClr val="tx1"/>
          </a:fontRef>
        </p:style>
      </p:cxnSp>
      <p:pic>
        <p:nvPicPr>
          <p:cNvPr id="61" name="Picture 6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497836">
            <a:off x="10091275" y="4684447"/>
            <a:ext cx="1101436" cy="1101436"/>
          </a:xfrm>
          <a:prstGeom prst="rect">
            <a:avLst/>
          </a:prstGeom>
        </p:spPr>
      </p:pic>
      <p:pic>
        <p:nvPicPr>
          <p:cNvPr id="59" name="Picture 58"/>
          <p:cNvPicPr>
            <a:picLocks noChangeAspect="1"/>
          </p:cNvPicPr>
          <p:nvPr/>
        </p:nvPicPr>
        <p:blipFill>
          <a:blip r:embed="rId13"/>
          <a:stretch>
            <a:fillRect/>
          </a:stretch>
        </p:blipFill>
        <p:spPr>
          <a:xfrm>
            <a:off x="2831340" y="3190753"/>
            <a:ext cx="424061" cy="518064"/>
          </a:xfrm>
          <a:prstGeom prst="rect">
            <a:avLst/>
          </a:prstGeom>
        </p:spPr>
      </p:pic>
    </p:spTree>
    <p:extLst>
      <p:ext uri="{BB962C8B-B14F-4D97-AF65-F5344CB8AC3E}">
        <p14:creationId xmlns:p14="http://schemas.microsoft.com/office/powerpoint/2010/main" val="10071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133AA-53D3-A441-969F-81CD4F9ACDDA}"/>
              </a:ext>
            </a:extLst>
          </p:cNvPr>
          <p:cNvSpPr>
            <a:spLocks noGrp="1"/>
          </p:cNvSpPr>
          <p:nvPr>
            <p:ph sz="quarter" idx="10"/>
          </p:nvPr>
        </p:nvSpPr>
        <p:spPr/>
        <p:txBody>
          <a:bodyPr/>
          <a:lstStyle/>
          <a:p>
            <a:endParaRPr lang="en-US"/>
          </a:p>
        </p:txBody>
      </p:sp>
      <p:sp>
        <p:nvSpPr>
          <p:cNvPr id="2" name="Title 1">
            <a:extLst>
              <a:ext uri="{FF2B5EF4-FFF2-40B4-BE49-F238E27FC236}">
                <a16:creationId xmlns:a16="http://schemas.microsoft.com/office/drawing/2014/main" id="{70F9C040-AD49-6B4D-A175-E380EF9A1A6D}"/>
              </a:ext>
            </a:extLst>
          </p:cNvPr>
          <p:cNvSpPr>
            <a:spLocks noGrp="1"/>
          </p:cNvSpPr>
          <p:nvPr>
            <p:ph type="title"/>
          </p:nvPr>
        </p:nvSpPr>
        <p:spPr/>
        <p:txBody>
          <a:bodyPr/>
          <a:lstStyle/>
          <a:p>
            <a:r>
              <a:rPr lang="en-US" dirty="0"/>
              <a:t>Splunk GuardDuty data flow</a:t>
            </a:r>
          </a:p>
        </p:txBody>
      </p:sp>
      <p:sp>
        <p:nvSpPr>
          <p:cNvPr id="6" name="Subtitle 5">
            <a:extLst>
              <a:ext uri="{FF2B5EF4-FFF2-40B4-BE49-F238E27FC236}">
                <a16:creationId xmlns:a16="http://schemas.microsoft.com/office/drawing/2014/main" id="{7AD18BD6-C42E-F244-8866-C46088BADD30}"/>
              </a:ext>
            </a:extLst>
          </p:cNvPr>
          <p:cNvSpPr>
            <a:spLocks noGrp="1"/>
          </p:cNvSpPr>
          <p:nvPr>
            <p:ph type="subTitle" idx="12"/>
          </p:nvPr>
        </p:nvSpPr>
        <p:spPr/>
        <p:txBody>
          <a:bodyPr/>
          <a:lstStyle/>
          <a:p>
            <a:endParaRPr lang="en-US"/>
          </a:p>
        </p:txBody>
      </p:sp>
      <p:sp>
        <p:nvSpPr>
          <p:cNvPr id="5" name="TextBox 4">
            <a:extLst>
              <a:ext uri="{FF2B5EF4-FFF2-40B4-BE49-F238E27FC236}">
                <a16:creationId xmlns:a16="http://schemas.microsoft.com/office/drawing/2014/main" id="{A1BE5CAA-A03A-4F3F-ACFD-7C6FB529D079}"/>
              </a:ext>
            </a:extLst>
          </p:cNvPr>
          <p:cNvSpPr txBox="1"/>
          <p:nvPr/>
        </p:nvSpPr>
        <p:spPr>
          <a:xfrm>
            <a:off x="8578851" y="1814314"/>
            <a:ext cx="3086967" cy="3624069"/>
          </a:xfrm>
          <a:prstGeom prst="rect">
            <a:avLst/>
          </a:prstGeom>
          <a:noFill/>
        </p:spPr>
        <p:txBody>
          <a:bodyPr wrap="square" lIns="0" tIns="0" rIns="0" bIns="0" rtlCol="0">
            <a:sp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GuardDuty</a:t>
            </a:r>
            <a:r>
              <a:rPr lang="en-US" sz="1600" dirty="0">
                <a:solidFill>
                  <a:srgbClr val="545B64"/>
                </a:solidFill>
                <a:latin typeface="Amazon Ember Regular" charset="0"/>
              </a:rPr>
              <a:t> analyzes information from Route 53, CloudTrail, and VPC Flow Logs.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Cloudwatch</a:t>
            </a:r>
            <a:r>
              <a:rPr lang="en-US" sz="1600" dirty="0">
                <a:solidFill>
                  <a:srgbClr val="545B64"/>
                </a:solidFill>
                <a:latin typeface="Amazon Ember Regular" charset="0"/>
              </a:rPr>
              <a:t> Event triggers a Lambda.  Immediately for the first alert, every six hours afterwards.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Lambda function sends CloudWatch data to a Splunk HTTPS Event Collector.</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Note: The Splunk Lambda blueprints and video was extremely helpful in getting this configured.  </a:t>
            </a:r>
          </a:p>
        </p:txBody>
      </p:sp>
      <p:pic>
        <p:nvPicPr>
          <p:cNvPr id="4" name="Picture 3">
            <a:extLst>
              <a:ext uri="{FF2B5EF4-FFF2-40B4-BE49-F238E27FC236}">
                <a16:creationId xmlns:a16="http://schemas.microsoft.com/office/drawing/2014/main" id="{A58AB2C3-EA78-5545-A095-5767FC3CB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9051" y="1803400"/>
            <a:ext cx="7534656" cy="4104365"/>
          </a:xfrm>
          <a:prstGeom prst="rect">
            <a:avLst/>
          </a:prstGeom>
        </p:spPr>
      </p:pic>
    </p:spTree>
    <p:extLst>
      <p:ext uri="{BB962C8B-B14F-4D97-AF65-F5344CB8AC3E}">
        <p14:creationId xmlns:p14="http://schemas.microsoft.com/office/powerpoint/2010/main" val="970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25790"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 name="Rectangle 13"/>
          <p:cNvSpPr/>
          <p:nvPr/>
        </p:nvSpPr>
        <p:spPr>
          <a:xfrm>
            <a:off x="8125790"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5" name="Rectangle 14"/>
          <p:cNvSpPr/>
          <p:nvPr/>
        </p:nvSpPr>
        <p:spPr>
          <a:xfrm>
            <a:off x="4275743" y="1191125"/>
            <a:ext cx="3639312" cy="4642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Rectangle 15"/>
          <p:cNvSpPr/>
          <p:nvPr/>
        </p:nvSpPr>
        <p:spPr>
          <a:xfrm>
            <a:off x="4275743"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 name="Rectangle 16"/>
          <p:cNvSpPr/>
          <p:nvPr/>
        </p:nvSpPr>
        <p:spPr>
          <a:xfrm>
            <a:off x="425696"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8" name="Rectangle 17"/>
          <p:cNvSpPr/>
          <p:nvPr/>
        </p:nvSpPr>
        <p:spPr>
          <a:xfrm>
            <a:off x="425696"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TextBox 25"/>
          <p:cNvSpPr txBox="1"/>
          <p:nvPr/>
        </p:nvSpPr>
        <p:spPr>
          <a:xfrm>
            <a:off x="425697" y="1337430"/>
            <a:ext cx="356615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IT Operations</a:t>
            </a:r>
          </a:p>
        </p:txBody>
      </p:sp>
      <p:sp>
        <p:nvSpPr>
          <p:cNvPr id="27" name="TextBox 26"/>
          <p:cNvSpPr txBox="1"/>
          <p:nvPr/>
        </p:nvSpPr>
        <p:spPr>
          <a:xfrm>
            <a:off x="4275743" y="1337430"/>
            <a:ext cx="3566160" cy="346232"/>
          </a:xfrm>
          <a:prstGeom prst="rect">
            <a:avLst/>
          </a:prstGeom>
        </p:spPr>
        <p:txBody>
          <a:bodyPr wrap="square" lIns="68556" tIns="34282" rIns="68556" bIns="34282" rtlCol="0">
            <a:spAutoFit/>
          </a:bodyPr>
          <a:lstStyle/>
          <a:p>
            <a:pPr marL="12192" algn="ctr">
              <a:spcAft>
                <a:spcPts val="533"/>
              </a:spcAft>
              <a:buClr>
                <a:srgbClr val="C0C0C0">
                  <a:lumMod val="75000"/>
                </a:srgbClr>
              </a:buClr>
              <a:buSzPct val="95000"/>
            </a:pPr>
            <a:r>
              <a:rPr lang="en-US" b="1" dirty="0">
                <a:solidFill>
                  <a:schemeClr val="bg1"/>
                </a:solidFill>
                <a:cs typeface="Calibri"/>
              </a:rPr>
              <a:t>Security</a:t>
            </a:r>
            <a:endParaRPr lang="en-US" b="1" dirty="0">
              <a:solidFill>
                <a:schemeClr val="bg1"/>
              </a:solidFill>
            </a:endParaRPr>
          </a:p>
        </p:txBody>
      </p:sp>
      <p:sp>
        <p:nvSpPr>
          <p:cNvPr id="28" name="TextBox 27"/>
          <p:cNvSpPr txBox="1"/>
          <p:nvPr/>
        </p:nvSpPr>
        <p:spPr>
          <a:xfrm>
            <a:off x="8232306" y="1337430"/>
            <a:ext cx="350183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Cost Management</a:t>
            </a:r>
            <a:endParaRPr lang="en-US" dirty="0">
              <a:solidFill>
                <a:schemeClr val="bg1"/>
              </a:solidFill>
              <a:cs typeface="Calibri"/>
            </a:endParaRPr>
          </a:p>
        </p:txBody>
      </p:sp>
      <p:sp>
        <p:nvSpPr>
          <p:cNvPr id="5" name="Content Placeholder 2"/>
          <p:cNvSpPr txBox="1">
            <a:spLocks/>
          </p:cNvSpPr>
          <p:nvPr/>
        </p:nvSpPr>
        <p:spPr>
          <a:xfrm>
            <a:off x="456063" y="1923365"/>
            <a:ext cx="3608322" cy="3897042"/>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EBS footprint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posture across all my accounts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all my regions?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started/stopped/restarted what instances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EC2 instances are underutilized and perhaps overprovisioned? </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the traffic volume into my</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VPC and where is it originating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Why are certain resources unreachable from certain subnets/VPCs?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List resources with missing or</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non-conforming tags</a:t>
            </a:r>
          </a:p>
        </p:txBody>
      </p:sp>
      <p:sp>
        <p:nvSpPr>
          <p:cNvPr id="7" name="Content Placeholder 2"/>
          <p:cNvSpPr txBox="1">
            <a:spLocks/>
          </p:cNvSpPr>
          <p:nvPr/>
        </p:nvSpPr>
        <p:spPr>
          <a:xfrm>
            <a:off x="4275743"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added that rule in the security group that protects our application servers?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Where is the blocked traffic into that VPC coming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was the activity trail of a particular user before and after that incident?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Alert me when a user imports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key-pairs or when a security group allows all ports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instances are provisioned outside of a VPC, by whom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security groups are defined but not attached to any resource?</a:t>
            </a:r>
          </a:p>
        </p:txBody>
      </p:sp>
      <p:sp>
        <p:nvSpPr>
          <p:cNvPr id="6" name="Content Placeholder 2"/>
          <p:cNvSpPr txBox="1">
            <a:spLocks/>
          </p:cNvSpPr>
          <p:nvPr/>
        </p:nvSpPr>
        <p:spPr>
          <a:xfrm>
            <a:off x="8125790"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instances am I running?</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reserved instances have I purchased in the past?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reserved instance utilization?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paying per account?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using per service across all accounts?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reserved instances should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I buy based on usage?</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Is this account within budget this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month, and how has it tracked in the last year?</a:t>
            </a:r>
          </a:p>
        </p:txBody>
      </p:sp>
      <p:sp>
        <p:nvSpPr>
          <p:cNvPr id="3" name="Title 2"/>
          <p:cNvSpPr>
            <a:spLocks noGrp="1"/>
          </p:cNvSpPr>
          <p:nvPr>
            <p:ph type="title"/>
          </p:nvPr>
        </p:nvSpPr>
        <p:spPr/>
        <p:txBody>
          <a:bodyPr/>
          <a:lstStyle/>
          <a:p>
            <a:pPr algn="ctr"/>
            <a:r>
              <a:rPr lang="en-US" dirty="0"/>
              <a:t>Detailed Use Cases</a:t>
            </a:r>
          </a:p>
        </p:txBody>
      </p:sp>
    </p:spTree>
    <p:extLst>
      <p:ext uri="{BB962C8B-B14F-4D97-AF65-F5344CB8AC3E}">
        <p14:creationId xmlns:p14="http://schemas.microsoft.com/office/powerpoint/2010/main" val="53113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5974592" cy="4286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Who added that rule in the security group that protects our application servers?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Where is the blocked traffic into that VPC coming from?</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was the activity trail of a particular user before and after an incident?</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Alert me when a user imports key-pairs or when a security group allows all ports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instances are provisioned outside of a VPC, by whom and when?</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security groups are defined but not attached to </a:t>
            </a:r>
            <a:br>
              <a:rPr lang="en-US" sz="1600" dirty="0">
                <a:solidFill>
                  <a:srgbClr val="545B64"/>
                </a:solidFill>
                <a:latin typeface="Amazon Ember Regular" charset="0"/>
              </a:rPr>
            </a:br>
            <a:r>
              <a:rPr lang="en-US" sz="1600" dirty="0">
                <a:solidFill>
                  <a:srgbClr val="545B64"/>
                </a:solidFill>
                <a:latin typeface="Amazon Ember Regular" charset="0"/>
              </a:rPr>
              <a:t>any resource?</a:t>
            </a:r>
          </a:p>
        </p:txBody>
      </p:sp>
      <p:grpSp>
        <p:nvGrpSpPr>
          <p:cNvPr id="4" name="Group 3"/>
          <p:cNvGrpSpPr/>
          <p:nvPr/>
        </p:nvGrpSpPr>
        <p:grpSpPr>
          <a:xfrm>
            <a:off x="467385" y="3727371"/>
            <a:ext cx="4216764" cy="2224752"/>
            <a:chOff x="0" y="425537"/>
            <a:chExt cx="12192001" cy="6432464"/>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5537"/>
              <a:ext cx="12192000" cy="600692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1" r="250"/>
            <a:stretch/>
          </p:blipFill>
          <p:spPr>
            <a:xfrm>
              <a:off x="30478" y="3622513"/>
              <a:ext cx="12161523" cy="3235488"/>
            </a:xfrm>
            <a:prstGeom prst="rect">
              <a:avLst/>
            </a:prstGeom>
          </p:spPr>
        </p:pic>
      </p:gr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7385" y="1365171"/>
            <a:ext cx="4227305" cy="2233941"/>
          </a:xfrm>
          <a:prstGeom prst="rect">
            <a:avLst/>
          </a:prstGeom>
        </p:spPr>
      </p:pic>
      <p:sp>
        <p:nvSpPr>
          <p:cNvPr id="5" name="Title 4">
            <a:extLst>
              <a:ext uri="{FF2B5EF4-FFF2-40B4-BE49-F238E27FC236}">
                <a16:creationId xmlns:a16="http://schemas.microsoft.com/office/drawing/2014/main" id="{2D5E2078-222C-4668-8AD2-9C547E4656A4}"/>
              </a:ext>
            </a:extLst>
          </p:cNvPr>
          <p:cNvSpPr>
            <a:spLocks noGrp="1"/>
          </p:cNvSpPr>
          <p:nvPr>
            <p:ph type="title"/>
          </p:nvPr>
        </p:nvSpPr>
        <p:spPr/>
        <p:txBody>
          <a:bodyPr/>
          <a:lstStyle/>
          <a:p>
            <a:r>
              <a:rPr lang="en-US" dirty="0"/>
              <a:t>Example investigative methods</a:t>
            </a:r>
          </a:p>
        </p:txBody>
      </p:sp>
      <p:sp>
        <p:nvSpPr>
          <p:cNvPr id="7" name="Subtitle 6">
            <a:extLst>
              <a:ext uri="{FF2B5EF4-FFF2-40B4-BE49-F238E27FC236}">
                <a16:creationId xmlns:a16="http://schemas.microsoft.com/office/drawing/2014/main" id="{F1BB63D2-0165-9548-99A7-A662132E5840}"/>
              </a:ext>
            </a:extLst>
          </p:cNvPr>
          <p:cNvSpPr>
            <a:spLocks noGrp="1"/>
          </p:cNvSpPr>
          <p:nvPr>
            <p:ph type="subTitle" idx="12"/>
          </p:nvPr>
        </p:nvSpPr>
        <p:spPr/>
        <p:txBody>
          <a:bodyPr/>
          <a:lstStyle/>
          <a:p>
            <a:endParaRPr lang="en-US"/>
          </a:p>
        </p:txBody>
      </p:sp>
      <p:sp>
        <p:nvSpPr>
          <p:cNvPr id="2" name="Rectangle 1">
            <a:extLst>
              <a:ext uri="{FF2B5EF4-FFF2-40B4-BE49-F238E27FC236}">
                <a16:creationId xmlns:a16="http://schemas.microsoft.com/office/drawing/2014/main" id="{24CFF352-34DE-43C9-8B6E-4CD7FAF45939}"/>
              </a:ext>
            </a:extLst>
          </p:cNvPr>
          <p:cNvSpPr/>
          <p:nvPr/>
        </p:nvSpPr>
        <p:spPr>
          <a:xfrm>
            <a:off x="349670" y="5933205"/>
            <a:ext cx="1297150" cy="256545"/>
          </a:xfrm>
          <a:prstGeom prst="rect">
            <a:avLst/>
          </a:prstGeom>
        </p:spPr>
        <p:txBody>
          <a:bodyPr wrap="none">
            <a:spAutoFit/>
          </a:bodyPr>
          <a:lstStyle/>
          <a:p>
            <a:pPr>
              <a:spcBef>
                <a:spcPct val="20000"/>
              </a:spcBef>
              <a:defRPr/>
            </a:pPr>
            <a:r>
              <a:rPr lang="en-US" sz="1067" dirty="0">
                <a:solidFill>
                  <a:srgbClr val="414042"/>
                </a:solidFill>
                <a:latin typeface="Amazon Ember Light" charset="0"/>
                <a:ea typeface="Amazon Ember Light" charset="0"/>
                <a:cs typeface="Amazon Ember Light" charset="0"/>
              </a:rPr>
              <a:t>Splunk App for AWS</a:t>
            </a:r>
          </a:p>
        </p:txBody>
      </p:sp>
    </p:spTree>
    <p:extLst>
      <p:ext uri="{BB962C8B-B14F-4D97-AF65-F5344CB8AC3E}">
        <p14:creationId xmlns:p14="http://schemas.microsoft.com/office/powerpoint/2010/main" val="233318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9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6404056" cy="450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security group rules?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ACL modifications?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Spike in error activity caused by unauthorized actions?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Are there any publicly accessible Amazon S3 buckets?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Any provisioning activity from an unusual country?</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API calls from users who have not made API calls before?</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First time a user provisioned an instance / account / etc.?</a:t>
            </a:r>
          </a:p>
        </p:txBody>
      </p:sp>
      <p:pic>
        <p:nvPicPr>
          <p:cNvPr id="6" name="Picture 5">
            <a:extLst>
              <a:ext uri="{FF2B5EF4-FFF2-40B4-BE49-F238E27FC236}">
                <a16:creationId xmlns:a16="http://schemas.microsoft.com/office/drawing/2014/main" id="{0F9E25B0-02CB-014E-A6E1-D5568B957517}"/>
              </a:ext>
            </a:extLst>
          </p:cNvPr>
          <p:cNvPicPr>
            <a:picLocks noChangeAspect="1"/>
          </p:cNvPicPr>
          <p:nvPr/>
        </p:nvPicPr>
        <p:blipFill>
          <a:blip r:embed="rId3"/>
          <a:stretch>
            <a:fillRect/>
          </a:stretch>
        </p:blipFill>
        <p:spPr>
          <a:xfrm>
            <a:off x="465668" y="1363134"/>
            <a:ext cx="4321297" cy="4812855"/>
          </a:xfrm>
          <a:prstGeom prst="rect">
            <a:avLst/>
          </a:prstGeom>
        </p:spPr>
      </p:pic>
      <p:sp>
        <p:nvSpPr>
          <p:cNvPr id="5" name="Content Placeholder 4">
            <a:extLst>
              <a:ext uri="{FF2B5EF4-FFF2-40B4-BE49-F238E27FC236}">
                <a16:creationId xmlns:a16="http://schemas.microsoft.com/office/drawing/2014/main" id="{F5A1E50A-8D13-8344-ACAE-AACF9BC06466}"/>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700DAC7-009A-441B-BEBE-8C64F0326D37}"/>
              </a:ext>
            </a:extLst>
          </p:cNvPr>
          <p:cNvSpPr>
            <a:spLocks noGrp="1"/>
          </p:cNvSpPr>
          <p:nvPr>
            <p:ph type="title"/>
          </p:nvPr>
        </p:nvSpPr>
        <p:spPr/>
        <p:txBody>
          <a:bodyPr/>
          <a:lstStyle/>
          <a:p>
            <a:r>
              <a:rPr lang="en-US" dirty="0"/>
              <a:t>Examples: basic posture methods</a:t>
            </a:r>
          </a:p>
        </p:txBody>
      </p:sp>
      <p:sp>
        <p:nvSpPr>
          <p:cNvPr id="7" name="Subtitle 6">
            <a:extLst>
              <a:ext uri="{FF2B5EF4-FFF2-40B4-BE49-F238E27FC236}">
                <a16:creationId xmlns:a16="http://schemas.microsoft.com/office/drawing/2014/main" id="{F2037FBB-C284-3741-ABCB-1FA5EB5A8697}"/>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4481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6" name="Subtitle 5">
            <a:extLst>
              <a:ext uri="{FF2B5EF4-FFF2-40B4-BE49-F238E27FC236}">
                <a16:creationId xmlns:a16="http://schemas.microsoft.com/office/drawing/2014/main" id="{A9AA807F-8908-894E-AFFE-32CD6403C3B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8029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Cooking with AWS and Splunk (Workshop)</a:t>
            </a:r>
          </a:p>
          <a:p>
            <a:pPr lvl="1"/>
            <a:r>
              <a:rPr lang="en-US" dirty="0">
                <a:hlinkClick r:id="rId2"/>
              </a:rPr>
              <a:t>https://github.com/amiracle/cooking_with_Splunk_and_AWS</a:t>
            </a:r>
            <a:r>
              <a:rPr lang="en-US" dirty="0"/>
              <a:t> </a:t>
            </a:r>
          </a:p>
          <a:p>
            <a:pPr lvl="1"/>
            <a:r>
              <a:rPr lang="en-US" dirty="0"/>
              <a:t>Workshop / lab that informs people of AWS services and how to set them up to send data into Splunk</a:t>
            </a:r>
          </a:p>
          <a:p>
            <a:pPr lvl="1"/>
            <a:r>
              <a:rPr lang="en-US" dirty="0"/>
              <a:t>Lab Guide walks through each step necessary to build Heavy Forwarder (HF) to collect data using the Splunk Add-on for AWS</a:t>
            </a:r>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Cooking with Splunk and AWS Workshop</a:t>
            </a:r>
          </a:p>
        </p:txBody>
      </p:sp>
      <p:pic>
        <p:nvPicPr>
          <p:cNvPr id="6" name="Picture 5" descr="A picture containing object&#13;&#10;&#13;&#10;Description automatically generated">
            <a:extLst>
              <a:ext uri="{FF2B5EF4-FFF2-40B4-BE49-F238E27FC236}">
                <a16:creationId xmlns:a16="http://schemas.microsoft.com/office/drawing/2014/main" id="{C71F91B6-0B14-2242-A0CF-57A738AC01D0}"/>
              </a:ext>
            </a:extLst>
          </p:cNvPr>
          <p:cNvPicPr>
            <a:picLocks noChangeAspect="1"/>
          </p:cNvPicPr>
          <p:nvPr/>
        </p:nvPicPr>
        <p:blipFill rotWithShape="1">
          <a:blip r:embed="rId3"/>
          <a:srcRect l="4512" b="2226"/>
          <a:stretch/>
        </p:blipFill>
        <p:spPr>
          <a:xfrm>
            <a:off x="8743408" y="1463947"/>
            <a:ext cx="2449648" cy="2446202"/>
          </a:xfrm>
          <a:prstGeom prst="rect">
            <a:avLst/>
          </a:prstGeom>
        </p:spPr>
      </p:pic>
    </p:spTree>
    <p:extLst>
      <p:ext uri="{BB962C8B-B14F-4D97-AF65-F5344CB8AC3E}">
        <p14:creationId xmlns:p14="http://schemas.microsoft.com/office/powerpoint/2010/main" val="10000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https://www.splunk.com/blog/2017/02/03/how-to-easily-stream-aws-cloudwatch-logs-to-splunk.html</a:t>
            </a:r>
            <a:r>
              <a:rPr lang="en-US" dirty="0"/>
              <a:t> </a:t>
            </a:r>
          </a:p>
          <a:p>
            <a:pPr lvl="1"/>
            <a:r>
              <a:rPr lang="en-US" dirty="0"/>
              <a:t>Blog post that details how to collect CloudWatch Logs using Lambda Functions and sending the data into Splunk via HEC</a:t>
            </a:r>
          </a:p>
          <a:p>
            <a:pPr marL="277813" lvl="1" indent="0">
              <a:buNone/>
            </a:pPr>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Lambda Functions for CloudWatch Logs Blog</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43408" y="1468441"/>
            <a:ext cx="2449648" cy="2437213"/>
          </a:xfrm>
          <a:prstGeom prst="rect">
            <a:avLst/>
          </a:prstGeom>
        </p:spPr>
      </p:pic>
    </p:spTree>
    <p:extLst>
      <p:ext uri="{BB962C8B-B14F-4D97-AF65-F5344CB8AC3E}">
        <p14:creationId xmlns:p14="http://schemas.microsoft.com/office/powerpoint/2010/main" val="346461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https://www.splunk.com/blog/2018/09/17/automating-aws-data-ingestion-into-splunk.html</a:t>
            </a:r>
            <a:r>
              <a:rPr lang="en-US" dirty="0"/>
              <a:t> </a:t>
            </a:r>
          </a:p>
          <a:p>
            <a:pPr lvl="1"/>
            <a:r>
              <a:rPr lang="en-US" dirty="0"/>
              <a:t>Project Trumpet is a Cloud Formation driven solution that will setup AWS accounts and send data </a:t>
            </a:r>
            <a:r>
              <a:rPr lang="en-US" dirty="0" err="1"/>
              <a:t>serverlessly</a:t>
            </a:r>
            <a:r>
              <a:rPr lang="en-US" dirty="0"/>
              <a:t> into Splunk using AWS Kinesis Firehose</a:t>
            </a:r>
          </a:p>
          <a:p>
            <a:pPr lvl="1"/>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Project Trumpet: Automating AWS Data Collection</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55843" y="1468441"/>
            <a:ext cx="2424778" cy="2437213"/>
          </a:xfrm>
          <a:prstGeom prst="rect">
            <a:avLst/>
          </a:prstGeom>
        </p:spPr>
      </p:pic>
    </p:spTree>
    <p:extLst>
      <p:ext uri="{BB962C8B-B14F-4D97-AF65-F5344CB8AC3E}">
        <p14:creationId xmlns:p14="http://schemas.microsoft.com/office/powerpoint/2010/main" val="28548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Splunk on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7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21217" y="2053167"/>
            <a:ext cx="3494616" cy="4572000"/>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sp>
        <p:nvSpPr>
          <p:cNvPr id="52" name="Rectangle 51"/>
          <p:cNvSpPr/>
          <p:nvPr/>
        </p:nvSpPr>
        <p:spPr>
          <a:xfrm>
            <a:off x="4290484" y="2038351"/>
            <a:ext cx="3494616" cy="4574116"/>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grpSp>
        <p:nvGrpSpPr>
          <p:cNvPr id="24581" name="Group 13"/>
          <p:cNvGrpSpPr>
            <a:grpSpLocks/>
          </p:cNvGrpSpPr>
          <p:nvPr/>
        </p:nvGrpSpPr>
        <p:grpSpPr bwMode="auto">
          <a:xfrm>
            <a:off x="706967" y="2510367"/>
            <a:ext cx="2766484" cy="1815757"/>
            <a:chOff x="3386781" y="2352450"/>
            <a:chExt cx="2075688" cy="1361119"/>
          </a:xfrm>
        </p:grpSpPr>
        <p:grpSp>
          <p:nvGrpSpPr>
            <p:cNvPr id="24612" name="Group 5"/>
            <p:cNvGrpSpPr>
              <a:grpSpLocks/>
            </p:cNvGrpSpPr>
            <p:nvPr/>
          </p:nvGrpSpPr>
          <p:grpSpPr bwMode="auto">
            <a:xfrm>
              <a:off x="3386781" y="2352450"/>
              <a:ext cx="2075688" cy="652328"/>
              <a:chOff x="304800" y="1581150"/>
              <a:chExt cx="2075688" cy="652328"/>
            </a:xfrm>
          </p:grpSpPr>
          <p:sp>
            <p:nvSpPr>
              <p:cNvPr id="30" name="Rounded Rectangle 29"/>
              <p:cNvSpPr/>
              <p:nvPr/>
            </p:nvSpPr>
            <p:spPr bwMode="gray">
              <a:xfrm>
                <a:off x="304800" y="1581150"/>
                <a:ext cx="2075688" cy="652128"/>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5" name="Picture 32" descr="LGO-Splunk-Cloud-PMS-2color-W.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4848" y="1701260"/>
                <a:ext cx="1512793" cy="25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13" name="TextBox 9"/>
            <p:cNvSpPr txBox="1">
              <a:spLocks noChangeArrowheads="1"/>
            </p:cNvSpPr>
            <p:nvPr/>
          </p:nvSpPr>
          <p:spPr bwMode="auto">
            <a:xfrm>
              <a:off x="3703411" y="3057823"/>
              <a:ext cx="1521478" cy="65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100% Uptime SLA</a:t>
              </a:r>
            </a:p>
            <a:p>
              <a:pPr algn="ctr">
                <a:spcAft>
                  <a:spcPts val="533"/>
                </a:spcAft>
                <a:buClr>
                  <a:srgbClr val="909090"/>
                </a:buClr>
                <a:buSzPct val="95000"/>
              </a:pPr>
              <a:r>
                <a:rPr lang="en-US" altLang="en-US" sz="1467" dirty="0"/>
                <a:t>SOC2 Type II Certified</a:t>
              </a:r>
            </a:p>
            <a:p>
              <a:pPr algn="ctr">
                <a:spcAft>
                  <a:spcPts val="533"/>
                </a:spcAft>
                <a:buClr>
                  <a:srgbClr val="909090"/>
                </a:buClr>
                <a:buSzPct val="95000"/>
              </a:pPr>
              <a:r>
                <a:rPr lang="en-US" altLang="en-US" sz="1467" dirty="0"/>
                <a:t>Runs on AWS</a:t>
              </a:r>
            </a:p>
          </p:txBody>
        </p:sp>
      </p:grpSp>
      <p:grpSp>
        <p:nvGrpSpPr>
          <p:cNvPr id="24582" name="Group 3"/>
          <p:cNvGrpSpPr>
            <a:grpSpLocks/>
          </p:cNvGrpSpPr>
          <p:nvPr/>
        </p:nvGrpSpPr>
        <p:grpSpPr bwMode="auto">
          <a:xfrm>
            <a:off x="8534400" y="2294468"/>
            <a:ext cx="2779184" cy="1458454"/>
            <a:chOff x="467471" y="1642780"/>
            <a:chExt cx="2083327" cy="1093253"/>
          </a:xfrm>
        </p:grpSpPr>
        <p:grpSp>
          <p:nvGrpSpPr>
            <p:cNvPr id="24607" name="Group 7"/>
            <p:cNvGrpSpPr>
              <a:grpSpLocks/>
            </p:cNvGrpSpPr>
            <p:nvPr/>
          </p:nvGrpSpPr>
          <p:grpSpPr bwMode="auto">
            <a:xfrm>
              <a:off x="467471" y="1642780"/>
              <a:ext cx="2075393" cy="652113"/>
              <a:chOff x="4876800" y="1581150"/>
              <a:chExt cx="2075412" cy="652113"/>
            </a:xfrm>
          </p:grpSpPr>
          <p:sp>
            <p:nvSpPr>
              <p:cNvPr id="46" name="Rounded Rectangle 45"/>
              <p:cNvSpPr/>
              <p:nvPr/>
            </p:nvSpPr>
            <p:spPr bwMode="gray">
              <a:xfrm>
                <a:off x="4876800" y="1581150"/>
                <a:ext cx="2075412" cy="652113"/>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0" name="Picture 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29714" y="1665273"/>
                <a:ext cx="1169878" cy="34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11" name="TextBox 4"/>
              <p:cNvSpPr txBox="1">
                <a:spLocks noChangeArrowheads="1"/>
              </p:cNvSpPr>
              <p:nvPr/>
            </p:nvSpPr>
            <p:spPr bwMode="auto">
              <a:xfrm>
                <a:off x="5216786" y="1959247"/>
                <a:ext cx="1386255" cy="20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333" b="1" dirty="0">
                    <a:solidFill>
                      <a:schemeClr val="bg1"/>
                    </a:solidFill>
                  </a:rPr>
                  <a:t>Cloud Services Apps</a:t>
                </a:r>
              </a:p>
            </p:txBody>
          </p:sp>
        </p:grpSp>
        <p:sp>
          <p:nvSpPr>
            <p:cNvPr id="13344" name="TextBox 68"/>
            <p:cNvSpPr txBox="1">
              <a:spLocks noChangeArrowheads="1"/>
            </p:cNvSpPr>
            <p:nvPr/>
          </p:nvSpPr>
          <p:spPr bwMode="auto">
            <a:xfrm>
              <a:off x="492858" y="2345666"/>
              <a:ext cx="2057940" cy="390367"/>
            </a:xfrm>
            <a:prstGeom prst="rect">
              <a:avLst/>
            </a:prstGeom>
            <a:noFill/>
            <a:ln>
              <a:noFill/>
            </a:ln>
            <a:extLst/>
          </p:spPr>
          <p:txBody>
            <a:bodyPr lIns="68564" tIns="34283" rIns="68564" bIns="34283">
              <a:spAutoFit/>
            </a:bodyPr>
            <a:lstStyle>
              <a:lvl1pPr marL="7938">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spcAft>
                  <a:spcPts val="533"/>
                </a:spcAft>
                <a:buClr>
                  <a:srgbClr val="909090"/>
                </a:buClr>
                <a:buSzPct val="95000"/>
                <a:defRPr/>
              </a:pPr>
              <a:r>
                <a:rPr lang="en-US" sz="1467" dirty="0"/>
                <a:t>Splunk App for AWS, ServiceNow, Salesforce, etc.</a:t>
              </a:r>
            </a:p>
          </p:txBody>
        </p:sp>
      </p:grpSp>
      <p:grpSp>
        <p:nvGrpSpPr>
          <p:cNvPr id="24583" name="Group 11"/>
          <p:cNvGrpSpPr>
            <a:grpSpLocks/>
          </p:cNvGrpSpPr>
          <p:nvPr/>
        </p:nvGrpSpPr>
        <p:grpSpPr bwMode="auto">
          <a:xfrm>
            <a:off x="8335434" y="4299445"/>
            <a:ext cx="3196167" cy="1697581"/>
            <a:chOff x="6196352" y="3002543"/>
            <a:chExt cx="2397529" cy="1272880"/>
          </a:xfrm>
        </p:grpSpPr>
        <p:grpSp>
          <p:nvGrpSpPr>
            <p:cNvPr id="24603" name="Group 26"/>
            <p:cNvGrpSpPr>
              <a:grpSpLocks/>
            </p:cNvGrpSpPr>
            <p:nvPr/>
          </p:nvGrpSpPr>
          <p:grpSpPr bwMode="auto">
            <a:xfrm>
              <a:off x="6388472" y="3002543"/>
              <a:ext cx="2075212" cy="652305"/>
              <a:chOff x="6477558" y="3349172"/>
              <a:chExt cx="2075212" cy="652305"/>
            </a:xfrm>
          </p:grpSpPr>
          <p:sp>
            <p:nvSpPr>
              <p:cNvPr id="59" name="Rounded Rectangle 58"/>
              <p:cNvSpPr/>
              <p:nvPr/>
            </p:nvSpPr>
            <p:spPr bwMode="gray">
              <a:xfrm>
                <a:off x="6477558" y="3349172"/>
                <a:ext cx="2075212" cy="65230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606" name="TextBox 19"/>
              <p:cNvSpPr txBox="1">
                <a:spLocks noChangeArrowheads="1"/>
              </p:cNvSpPr>
              <p:nvPr/>
            </p:nvSpPr>
            <p:spPr bwMode="auto">
              <a:xfrm flipH="1">
                <a:off x="6633241" y="3397906"/>
                <a:ext cx="1757643" cy="54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2133" b="1" dirty="0">
                    <a:solidFill>
                      <a:schemeClr val="bg1"/>
                    </a:solidFill>
                  </a:rPr>
                  <a:t>AWS Specific Integrations</a:t>
                </a:r>
              </a:p>
            </p:txBody>
          </p:sp>
        </p:grpSp>
        <p:sp>
          <p:nvSpPr>
            <p:cNvPr id="24604" name="TextBox 69"/>
            <p:cNvSpPr txBox="1">
              <a:spLocks noChangeArrowheads="1"/>
            </p:cNvSpPr>
            <p:nvPr/>
          </p:nvSpPr>
          <p:spPr bwMode="auto">
            <a:xfrm>
              <a:off x="6196352" y="3715655"/>
              <a:ext cx="2397529" cy="55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sz="1467" dirty="0"/>
                <a:t>CloudTrail, CloudWatch/Logs, Config/Rules, Inspector, Kinesis, S3, VPC Flow Logs, Billing, SQS, SNS</a:t>
              </a:r>
              <a:endParaRPr lang="en-US" altLang="en-US" sz="1467" dirty="0"/>
            </a:p>
          </p:txBody>
        </p:sp>
      </p:grpSp>
      <p:grpSp>
        <p:nvGrpSpPr>
          <p:cNvPr id="24585" name="Group 8"/>
          <p:cNvGrpSpPr>
            <a:grpSpLocks/>
          </p:cNvGrpSpPr>
          <p:nvPr/>
        </p:nvGrpSpPr>
        <p:grpSpPr bwMode="auto">
          <a:xfrm>
            <a:off x="4654550" y="2510367"/>
            <a:ext cx="2766484" cy="1473896"/>
            <a:chOff x="3391770" y="1094971"/>
            <a:chExt cx="2075707" cy="1105926"/>
          </a:xfrm>
        </p:grpSpPr>
        <p:sp>
          <p:nvSpPr>
            <p:cNvPr id="34" name="Rounded Rectangle 33"/>
            <p:cNvSpPr/>
            <p:nvPr/>
          </p:nvSpPr>
          <p:spPr bwMode="gray">
            <a:xfrm>
              <a:off x="3391770" y="1094971"/>
              <a:ext cx="2075707" cy="652760"/>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597" name="TextBox 47"/>
            <p:cNvSpPr txBox="1">
              <a:spLocks noChangeArrowheads="1"/>
            </p:cNvSpPr>
            <p:nvPr/>
          </p:nvSpPr>
          <p:spPr bwMode="auto">
            <a:xfrm>
              <a:off x="3588279" y="1810142"/>
              <a:ext cx="1733788" cy="39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Splunk Core + Enterprise Security &amp; ITSI  available</a:t>
              </a:r>
            </a:p>
          </p:txBody>
        </p:sp>
        <p:sp>
          <p:nvSpPr>
            <p:cNvPr id="24598" name="TextBox 39"/>
            <p:cNvSpPr txBox="1">
              <a:spLocks noChangeArrowheads="1"/>
            </p:cNvSpPr>
            <p:nvPr/>
          </p:nvSpPr>
          <p:spPr bwMode="auto">
            <a:xfrm>
              <a:off x="3538190" y="1171689"/>
              <a:ext cx="1691403" cy="50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867" b="1" dirty="0">
                  <a:solidFill>
                    <a:schemeClr val="bg1"/>
                  </a:solidFill>
                </a:rPr>
                <a:t>                  </a:t>
              </a:r>
            </a:p>
            <a:p>
              <a:pPr algn="ctr">
                <a:spcAft>
                  <a:spcPts val="533"/>
                </a:spcAft>
                <a:buClr>
                  <a:srgbClr val="909090"/>
                </a:buClr>
                <a:buSzPct val="95000"/>
              </a:pPr>
              <a:r>
                <a:rPr lang="en-US" altLang="en-US" sz="1600" b="1" dirty="0">
                  <a:solidFill>
                    <a:schemeClr val="bg1"/>
                  </a:solidFill>
                </a:rPr>
                <a:t>Enterprise on AWS</a:t>
              </a:r>
            </a:p>
          </p:txBody>
        </p:sp>
        <p:pic>
          <p:nvPicPr>
            <p:cNvPr id="24599"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99395" y="1183462"/>
              <a:ext cx="1020847" cy="29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4526731" y="1601761"/>
            <a:ext cx="2992486" cy="420564"/>
          </a:xfrm>
          <a:prstGeom prst="rect">
            <a:avLst/>
          </a:prstGeom>
          <a:noFill/>
        </p:spPr>
        <p:txBody>
          <a:bodyPr wrap="none">
            <a:spAutoFit/>
          </a:bodyPr>
          <a:lstStyle/>
          <a:p>
            <a:pPr algn="ctr">
              <a:defRPr/>
            </a:pPr>
            <a:r>
              <a:rPr lang="en-US" sz="2133" b="1" dirty="0">
                <a:latin typeface="Arial" charset="0"/>
                <a:ea typeface="ＭＳ Ｐゴシック" charset="-128"/>
              </a:rPr>
              <a:t>DIY with Amazon EC2</a:t>
            </a:r>
          </a:p>
        </p:txBody>
      </p:sp>
      <p:sp>
        <p:nvSpPr>
          <p:cNvPr id="24588" name="TextBox 42"/>
          <p:cNvSpPr txBox="1">
            <a:spLocks noChangeArrowheads="1"/>
          </p:cNvSpPr>
          <p:nvPr/>
        </p:nvSpPr>
        <p:spPr bwMode="auto">
          <a:xfrm>
            <a:off x="8190628" y="1022352"/>
            <a:ext cx="3430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Apps and Integrations</a:t>
            </a:r>
          </a:p>
        </p:txBody>
      </p:sp>
      <p:sp>
        <p:nvSpPr>
          <p:cNvPr id="55" name="TextBox 54"/>
          <p:cNvSpPr txBox="1"/>
          <p:nvPr/>
        </p:nvSpPr>
        <p:spPr>
          <a:xfrm>
            <a:off x="1192713" y="1630757"/>
            <a:ext cx="1951624" cy="420564"/>
          </a:xfrm>
          <a:prstGeom prst="rect">
            <a:avLst/>
          </a:prstGeom>
          <a:noFill/>
        </p:spPr>
        <p:txBody>
          <a:bodyPr wrap="none">
            <a:spAutoFit/>
          </a:bodyPr>
          <a:lstStyle/>
          <a:p>
            <a:pPr algn="ctr">
              <a:defRPr/>
            </a:pPr>
            <a:r>
              <a:rPr lang="en-US" sz="2133" b="1" dirty="0">
                <a:latin typeface="Arial" charset="0"/>
                <a:ea typeface="ＭＳ Ｐゴシック" charset="-128"/>
              </a:rPr>
              <a:t>SaaS on AWS</a:t>
            </a:r>
          </a:p>
        </p:txBody>
      </p:sp>
      <p:sp>
        <p:nvSpPr>
          <p:cNvPr id="24591" name="TextBox 59"/>
          <p:cNvSpPr txBox="1">
            <a:spLocks noChangeArrowheads="1"/>
          </p:cNvSpPr>
          <p:nvPr/>
        </p:nvSpPr>
        <p:spPr bwMode="auto">
          <a:xfrm>
            <a:off x="2743781" y="1037168"/>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Delivery Models</a:t>
            </a:r>
          </a:p>
        </p:txBody>
      </p:sp>
      <p:sp>
        <p:nvSpPr>
          <p:cNvPr id="5" name="Title 4"/>
          <p:cNvSpPr>
            <a:spLocks noGrp="1"/>
          </p:cNvSpPr>
          <p:nvPr>
            <p:ph type="title"/>
          </p:nvPr>
        </p:nvSpPr>
        <p:spPr/>
        <p:txBody>
          <a:bodyPr anchor="ctr"/>
          <a:lstStyle/>
          <a:p>
            <a:r>
              <a:rPr lang="en-US" dirty="0"/>
              <a:t>Download or as a Service</a:t>
            </a:r>
          </a:p>
        </p:txBody>
      </p:sp>
      <p:cxnSp>
        <p:nvCxnSpPr>
          <p:cNvPr id="7" name="Straight Connector 6"/>
          <p:cNvCxnSpPr/>
          <p:nvPr/>
        </p:nvCxnSpPr>
        <p:spPr>
          <a:xfrm flipV="1">
            <a:off x="8039983" y="1195295"/>
            <a:ext cx="0" cy="5506612"/>
          </a:xfrm>
          <a:prstGeom prst="line">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5043435" y="4637412"/>
            <a:ext cx="1866808" cy="1199424"/>
          </a:xfrm>
          <a:prstGeom prst="rect">
            <a:avLst/>
          </a:prstGeom>
        </p:spPr>
      </p:pic>
      <p:sp>
        <p:nvSpPr>
          <p:cNvPr id="38" name="Left Arrow 37"/>
          <p:cNvSpPr/>
          <p:nvPr/>
        </p:nvSpPr>
        <p:spPr>
          <a:xfrm rot="5400000">
            <a:off x="5648701" y="4199396"/>
            <a:ext cx="656276" cy="330085"/>
          </a:xfrm>
          <a:prstGeom prst="lef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4519717" y="5714826"/>
            <a:ext cx="2920755" cy="543867"/>
          </a:xfrm>
          <a:prstGeom prst="rect">
            <a:avLst/>
          </a:prstGeom>
          <a:noFill/>
        </p:spPr>
        <p:txBody>
          <a:bodyPr wrap="square" rtlCol="0">
            <a:spAutoFit/>
          </a:bodyPr>
          <a:lstStyle/>
          <a:p>
            <a:pPr algn="ctr"/>
            <a:r>
              <a:rPr lang="en-US" sz="1467" dirty="0"/>
              <a:t>Deploy with </a:t>
            </a:r>
            <a:br>
              <a:rPr lang="en-US" sz="1467" dirty="0"/>
            </a:br>
            <a:r>
              <a:rPr lang="en-US" sz="1467" b="1" dirty="0"/>
              <a:t>AWS Quick Start</a:t>
            </a:r>
            <a:r>
              <a:rPr lang="en-US" sz="1467" dirty="0"/>
              <a:t>!</a:t>
            </a:r>
          </a:p>
        </p:txBody>
      </p:sp>
      <p:sp>
        <p:nvSpPr>
          <p:cNvPr id="40" name="Rounded Rectangle 39"/>
          <p:cNvSpPr/>
          <p:nvPr/>
        </p:nvSpPr>
        <p:spPr bwMode="gray">
          <a:xfrm>
            <a:off x="716103" y="4567767"/>
            <a:ext cx="2766484" cy="869951"/>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41" name="TextBox 39"/>
          <p:cNvSpPr txBox="1">
            <a:spLocks noChangeArrowheads="1"/>
          </p:cNvSpPr>
          <p:nvPr/>
        </p:nvSpPr>
        <p:spPr bwMode="auto">
          <a:xfrm>
            <a:off x="920326" y="4442885"/>
            <a:ext cx="2254287" cy="93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Insights for AWS</a:t>
            </a:r>
          </a:p>
        </p:txBody>
      </p:sp>
      <p:pic>
        <p:nvPicPr>
          <p:cNvPr id="42"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2661" y="4685702"/>
            <a:ext cx="1360576" cy="39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84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456063" y="1803399"/>
            <a:ext cx="3641007" cy="3526684"/>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Marketplace Ease of Sale</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Easily discover &amp; deploy software </a:t>
            </a:r>
            <a:br>
              <a:rPr lang="en-AU" b="0" i="0" dirty="0">
                <a:solidFill>
                  <a:srgbClr val="545B64"/>
                </a:solidFill>
                <a:cs typeface="+mn-cs"/>
              </a:rPr>
            </a:br>
            <a:r>
              <a:rPr lang="en-AU" b="0" i="0" dirty="0">
                <a:solidFill>
                  <a:srgbClr val="545B64"/>
                </a:solidFill>
                <a:cs typeface="+mn-cs"/>
              </a:rPr>
              <a:t>&amp; SaaS</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Simplified buying process </a:t>
            </a:r>
            <a:r>
              <a:rPr lang="en-AU" b="0" i="0" dirty="0">
                <a:solidFill>
                  <a:srgbClr val="545B64"/>
                </a:solidFill>
                <a:cs typeface="+mn-cs"/>
              </a:rPr>
              <a:t>and consolidated AWS Billing reduces time to procure</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Automatic renewals</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One consolidated AWS bill</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Potential impact and “draw-down” on AWS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EDP (Enterprise Discount Program) Contracts</a:t>
            </a:r>
            <a:endPar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Content Placeholder 14"/>
          <p:cNvSpPr>
            <a:spLocks noGrp="1"/>
          </p:cNvSpPr>
          <p:nvPr>
            <p:ph sz="half" idx="12"/>
          </p:nvPr>
        </p:nvSpPr>
        <p:spPr>
          <a:xfrm>
            <a:off x="8094931" y="1803399"/>
            <a:ext cx="3641007" cy="4174597"/>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Splunk Specifics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Annual contract subscriptions &amp; automatic discount for multi-annual options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Buy Splunk Cloud in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increments of 5GB to 100GB</a:t>
            </a:r>
            <a:r>
              <a:rPr lang="en-US" b="0" i="0" dirty="0">
                <a:solidFill>
                  <a:srgbClr val="545B64"/>
                </a:solidFill>
                <a:cs typeface="+mn-cs"/>
              </a:rPr>
              <a:t> across all supported regions </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Easily upgrade Splunk license</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Marketplace seller private offers </a:t>
            </a:r>
            <a:r>
              <a:rPr lang="en-US" b="0" i="0" dirty="0">
                <a:solidFill>
                  <a:srgbClr val="545B64"/>
                </a:solidFill>
                <a:cs typeface="+mn-cs"/>
              </a:rPr>
              <a:t>available for larger index volumes, apps and add-ons</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Splunk Enterprise licensing </a:t>
            </a:r>
            <a:r>
              <a:rPr lang="en-US" b="0" i="0" dirty="0">
                <a:solidFill>
                  <a:srgbClr val="545B64"/>
                </a:solidFill>
                <a:cs typeface="+mn-cs"/>
              </a:rPr>
              <a:t>available via AWS Marketplace seller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private offers</a:t>
            </a:r>
          </a:p>
          <a:p>
            <a:pPr marL="380972" indent="-380972">
              <a:buFont typeface="Arial" panose="020B0604020202020204" pitchFamily="34" charset="0"/>
              <a:buChar char="•"/>
              <a:defRPr/>
            </a:pPr>
            <a:endParaRPr lang="en-US" sz="1600" dirty="0"/>
          </a:p>
        </p:txBody>
      </p:sp>
      <p:sp>
        <p:nvSpPr>
          <p:cNvPr id="5" name="Title 4"/>
          <p:cNvSpPr>
            <a:spLocks noGrp="1"/>
          </p:cNvSpPr>
          <p:nvPr>
            <p:ph type="title"/>
          </p:nvPr>
        </p:nvSpPr>
        <p:spPr/>
        <p:txBody>
          <a:bodyPr/>
          <a:lstStyle/>
          <a:p>
            <a:r>
              <a:rPr lang="en-US" dirty="0"/>
              <a:t>Splunk is available in AWS Marketplace</a:t>
            </a:r>
          </a:p>
        </p:txBody>
      </p:sp>
      <p:sp>
        <p:nvSpPr>
          <p:cNvPr id="6" name="Subtitle 5"/>
          <p:cNvSpPr>
            <a:spLocks noGrp="1"/>
          </p:cNvSpPr>
          <p:nvPr>
            <p:ph type="subTitle" idx="14"/>
          </p:nvPr>
        </p:nvSpPr>
        <p:spPr/>
        <p:txBody>
          <a:bodyPr/>
          <a:lstStyle/>
          <a:p>
            <a:pPr algn="l"/>
            <a:r>
              <a:rPr lang="en-US" dirty="0">
                <a:solidFill>
                  <a:schemeClr val="accent6"/>
                </a:solidFill>
              </a:rPr>
              <a:t>Options for Splunk Cloud &amp; Splunk Enterprise</a:t>
            </a:r>
          </a:p>
        </p:txBody>
      </p:sp>
      <p:grpSp>
        <p:nvGrpSpPr>
          <p:cNvPr id="9" name="Group 8"/>
          <p:cNvGrpSpPr/>
          <p:nvPr/>
        </p:nvGrpSpPr>
        <p:grpSpPr>
          <a:xfrm>
            <a:off x="5420715" y="2247278"/>
            <a:ext cx="1308787" cy="892609"/>
            <a:chOff x="3169842" y="1782477"/>
            <a:chExt cx="2314539" cy="1578544"/>
          </a:xfrm>
        </p:grpSpPr>
        <p:pic>
          <p:nvPicPr>
            <p:cNvPr id="10" name="Picture 9"/>
            <p:cNvPicPr>
              <a:picLocks noChangeAspect="1"/>
            </p:cNvPicPr>
            <p:nvPr/>
          </p:nvPicPr>
          <p:blipFill>
            <a:blip r:embed="rId3"/>
            <a:stretch>
              <a:fillRect/>
            </a:stretch>
          </p:blipFill>
          <p:spPr>
            <a:xfrm rot="10800000">
              <a:off x="3169842" y="2724150"/>
              <a:ext cx="1049414" cy="285600"/>
            </a:xfrm>
            <a:prstGeom prst="rect">
              <a:avLst/>
            </a:prstGeom>
          </p:spPr>
        </p:pic>
        <p:pic>
          <p:nvPicPr>
            <p:cNvPr id="11" name="Picture 10"/>
            <p:cNvPicPr>
              <a:picLocks noChangeAspect="1"/>
            </p:cNvPicPr>
            <p:nvPr/>
          </p:nvPicPr>
          <p:blipFill>
            <a:blip r:embed="rId3"/>
            <a:stretch>
              <a:fillRect/>
            </a:stretch>
          </p:blipFill>
          <p:spPr>
            <a:xfrm>
              <a:off x="4434967" y="2571750"/>
              <a:ext cx="1049414" cy="285600"/>
            </a:xfrm>
            <a:prstGeom prst="rect">
              <a:avLst/>
            </a:prstGeom>
          </p:spPr>
        </p:pic>
        <p:pic>
          <p:nvPicPr>
            <p:cNvPr id="12" name="Picture 11"/>
            <p:cNvPicPr>
              <a:picLocks noChangeAspect="1"/>
            </p:cNvPicPr>
            <p:nvPr/>
          </p:nvPicPr>
          <p:blipFill>
            <a:blip r:embed="rId4"/>
            <a:stretch>
              <a:fillRect/>
            </a:stretch>
          </p:blipFill>
          <p:spPr>
            <a:xfrm>
              <a:off x="3574673" y="1782477"/>
              <a:ext cx="1478285" cy="1578544"/>
            </a:xfrm>
            <a:prstGeom prst="rect">
              <a:avLst/>
            </a:prstGeom>
          </p:spPr>
        </p:pic>
      </p:grpSp>
      <p:pic>
        <p:nvPicPr>
          <p:cNvPr id="16" name="Picture 15"/>
          <p:cNvPicPr>
            <a:picLocks noChangeAspect="1"/>
          </p:cNvPicPr>
          <p:nvPr/>
        </p:nvPicPr>
        <p:blipFill>
          <a:blip r:embed="rId5"/>
          <a:stretch>
            <a:fillRect/>
          </a:stretch>
        </p:blipFill>
        <p:spPr>
          <a:xfrm>
            <a:off x="5109776" y="3235833"/>
            <a:ext cx="1930664" cy="325745"/>
          </a:xfrm>
          <a:prstGeom prst="rect">
            <a:avLst/>
          </a:prstGeom>
        </p:spPr>
      </p:pic>
      <p:sp>
        <p:nvSpPr>
          <p:cNvPr id="18" name="Rectangle 17"/>
          <p:cNvSpPr/>
          <p:nvPr/>
        </p:nvSpPr>
        <p:spPr>
          <a:xfrm>
            <a:off x="4959204" y="4679999"/>
            <a:ext cx="1968680" cy="297454"/>
          </a:xfrm>
          <a:prstGeom prst="rect">
            <a:avLst/>
          </a:prstGeom>
        </p:spPr>
        <p:txBody>
          <a:bodyPr wrap="none">
            <a:spAutoFit/>
          </a:bodyPr>
          <a:lstStyle/>
          <a:p>
            <a:pPr marL="0" lvl="1" fontAlgn="base">
              <a:spcBef>
                <a:spcPts val="800"/>
              </a:spcBef>
              <a:spcAft>
                <a:spcPts val="300"/>
              </a:spcAft>
              <a:buClr>
                <a:srgbClr val="F8981D"/>
              </a:buClr>
              <a:buSzPct val="70000"/>
              <a:defRPr/>
            </a:pPr>
            <a:r>
              <a:rPr lang="en-US" sz="1333" u="sng" dirty="0">
                <a:solidFill>
                  <a:schemeClr val="accent1"/>
                </a:solidFill>
                <a:latin typeface="Amazon Ember Regular"/>
                <a:hlinkClick r:id="rId6">
                  <a:extLst>
                    <a:ext uri="{A12FA001-AC4F-418D-AE19-62706E023703}">
                      <ahyp:hlinkClr xmlns:ahyp="http://schemas.microsoft.com/office/drawing/2018/hyperlinkcolor" val="tx"/>
                    </a:ext>
                  </a:extLst>
                </a:hlinkClick>
              </a:rPr>
              <a:t>Explore AWS Marketplace</a:t>
            </a:r>
            <a:endParaRPr lang="en-US" sz="1333" u="sng" dirty="0">
              <a:solidFill>
                <a:schemeClr val="accent1"/>
              </a:solidFill>
              <a:latin typeface="Amazon Ember Regular"/>
            </a:endParaRPr>
          </a:p>
        </p:txBody>
      </p:sp>
      <p:sp>
        <p:nvSpPr>
          <p:cNvPr id="2" name="Rectangle 1">
            <a:extLst>
              <a:ext uri="{FF2B5EF4-FFF2-40B4-BE49-F238E27FC236}">
                <a16:creationId xmlns:a16="http://schemas.microsoft.com/office/drawing/2014/main" id="{51E62C3A-465D-D748-93F1-C653270E465B}"/>
              </a:ext>
            </a:extLst>
          </p:cNvPr>
          <p:cNvSpPr/>
          <p:nvPr/>
        </p:nvSpPr>
        <p:spPr>
          <a:xfrm>
            <a:off x="457201" y="5669755"/>
            <a:ext cx="7233788" cy="4585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accent1"/>
                </a:solidFill>
              </a:rPr>
              <a:t>New! </a:t>
            </a:r>
            <a:r>
              <a:rPr lang="en-US" sz="1600" dirty="0">
                <a:solidFill>
                  <a:schemeClr val="accent6"/>
                </a:solidFill>
                <a:hlinkClick r:id="rId7">
                  <a:extLst>
                    <a:ext uri="{A12FA001-AC4F-418D-AE19-62706E023703}">
                      <ahyp:hlinkClr xmlns:ahyp="http://schemas.microsoft.com/office/drawing/2018/hyperlinkcolor" val="tx"/>
                    </a:ext>
                  </a:extLst>
                </a:hlinkClick>
              </a:rPr>
              <a:t>Splunk Insights for Infrastructure Pay-as-You-Go</a:t>
            </a:r>
            <a:endParaRPr lang="en-US" sz="1600" dirty="0">
              <a:solidFill>
                <a:schemeClr val="accent6"/>
              </a:solidFill>
            </a:endParaRPr>
          </a:p>
        </p:txBody>
      </p:sp>
    </p:spTree>
    <p:extLst>
      <p:ext uri="{BB962C8B-B14F-4D97-AF65-F5344CB8AC3E}">
        <p14:creationId xmlns:p14="http://schemas.microsoft.com/office/powerpoint/2010/main" val="1912350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Kamilo “Kam” Amir </a:t>
            </a:r>
          </a:p>
          <a:p>
            <a:r>
              <a:rPr lang="en-US" dirty="0">
                <a:hlinkClick r:id="rId2"/>
              </a:rPr>
              <a:t>kam@splunk.com</a:t>
            </a:r>
            <a:r>
              <a:rPr lang="en-US" dirty="0"/>
              <a:t> </a:t>
            </a:r>
          </a:p>
        </p:txBody>
      </p:sp>
    </p:spTree>
    <p:extLst>
      <p:ext uri="{BB962C8B-B14F-4D97-AF65-F5344CB8AC3E}">
        <p14:creationId xmlns:p14="http://schemas.microsoft.com/office/powerpoint/2010/main" val="77565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2550-758D-1B42-9804-6B364B82CB57}"/>
              </a:ext>
            </a:extLst>
          </p:cNvPr>
          <p:cNvSpPr>
            <a:spLocks noGrp="1"/>
          </p:cNvSpPr>
          <p:nvPr>
            <p:ph type="title"/>
          </p:nvPr>
        </p:nvSpPr>
        <p:spPr/>
        <p:txBody>
          <a:bodyPr/>
          <a:lstStyle/>
          <a:p>
            <a:r>
              <a:rPr lang="en-US" dirty="0"/>
              <a:t>Splunk, that’s a funny name</a:t>
            </a:r>
          </a:p>
        </p:txBody>
      </p:sp>
      <p:sp>
        <p:nvSpPr>
          <p:cNvPr id="3" name="Subtitle 2">
            <a:extLst>
              <a:ext uri="{FF2B5EF4-FFF2-40B4-BE49-F238E27FC236}">
                <a16:creationId xmlns:a16="http://schemas.microsoft.com/office/drawing/2014/main" id="{C7A64239-F770-D640-80A3-847AD2333004}"/>
              </a:ext>
            </a:extLst>
          </p:cNvPr>
          <p:cNvSpPr>
            <a:spLocks noGrp="1"/>
          </p:cNvSpPr>
          <p:nvPr>
            <p:ph type="subTitle" idx="12"/>
          </p:nvPr>
        </p:nvSpPr>
        <p:spPr/>
        <p:txBody>
          <a:bodyPr/>
          <a:lstStyle/>
          <a:p>
            <a:r>
              <a:rPr lang="en-US" dirty="0"/>
              <a:t>From Spelunking to “Splunking”</a:t>
            </a:r>
          </a:p>
        </p:txBody>
      </p:sp>
      <p:pic>
        <p:nvPicPr>
          <p:cNvPr id="5" name="Picture 4">
            <a:extLst>
              <a:ext uri="{FF2B5EF4-FFF2-40B4-BE49-F238E27FC236}">
                <a16:creationId xmlns:a16="http://schemas.microsoft.com/office/drawing/2014/main" id="{FCF34686-3137-4748-9E81-5217DCC6709F}"/>
              </a:ext>
            </a:extLst>
          </p:cNvPr>
          <p:cNvPicPr>
            <a:picLocks noChangeAspect="1"/>
          </p:cNvPicPr>
          <p:nvPr/>
        </p:nvPicPr>
        <p:blipFill>
          <a:blip r:embed="rId2"/>
          <a:stretch>
            <a:fillRect/>
          </a:stretch>
        </p:blipFill>
        <p:spPr>
          <a:xfrm>
            <a:off x="6714698" y="2841644"/>
            <a:ext cx="5136013" cy="2710968"/>
          </a:xfrm>
          <a:prstGeom prst="rect">
            <a:avLst/>
          </a:prstGeom>
        </p:spPr>
      </p:pic>
    </p:spTree>
    <p:extLst>
      <p:ext uri="{BB962C8B-B14F-4D97-AF65-F5344CB8AC3E}">
        <p14:creationId xmlns:p14="http://schemas.microsoft.com/office/powerpoint/2010/main" val="188669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Machine Data?</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288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 name="Title 3"/>
          <p:cNvSpPr>
            <a:spLocks noGrp="1"/>
          </p:cNvSpPr>
          <p:nvPr>
            <p:ph type="title"/>
          </p:nvPr>
        </p:nvSpPr>
        <p:spPr/>
        <p:txBody>
          <a:bodyPr/>
          <a:lstStyle/>
          <a:p>
            <a:r>
              <a:rPr lang="en-US" dirty="0"/>
              <a:t>What Does Machine Data Look Like?</a:t>
            </a:r>
          </a:p>
        </p:txBody>
      </p:sp>
      <p:sp>
        <p:nvSpPr>
          <p:cNvPr id="67" name="TextBox 66"/>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51"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2"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3"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5" name="Straight Connector 54"/>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58" name="TextBox 57"/>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59" name="TextBox 58"/>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60" name="TextBox 59"/>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2" name="Straight Connector 71"/>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grpSp>
        <p:nvGrpSpPr>
          <p:cNvPr id="37" name="Group 297"/>
          <p:cNvGrpSpPr>
            <a:grpSpLocks noChangeAspect="1"/>
          </p:cNvGrpSpPr>
          <p:nvPr/>
        </p:nvGrpSpPr>
        <p:grpSpPr bwMode="auto">
          <a:xfrm>
            <a:off x="697944" y="1395545"/>
            <a:ext cx="446652" cy="533634"/>
            <a:chOff x="2032" y="1"/>
            <a:chExt cx="3615" cy="4319"/>
          </a:xfrm>
          <a:solidFill>
            <a:srgbClr val="000000"/>
          </a:solidFill>
        </p:grpSpPr>
        <p:sp>
          <p:nvSpPr>
            <p:cNvPr id="38"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42" name="Group 41"/>
          <p:cNvGrpSpPr/>
          <p:nvPr/>
        </p:nvGrpSpPr>
        <p:grpSpPr>
          <a:xfrm>
            <a:off x="671097" y="2320681"/>
            <a:ext cx="500346" cy="500816"/>
            <a:chOff x="10812565" y="2121284"/>
            <a:chExt cx="550805" cy="551324"/>
          </a:xfrm>
          <a:solidFill>
            <a:srgbClr val="000000"/>
          </a:solidFill>
        </p:grpSpPr>
        <p:sp>
          <p:nvSpPr>
            <p:cNvPr id="43"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4"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45"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46" name="Group 45"/>
          <p:cNvGrpSpPr/>
          <p:nvPr/>
        </p:nvGrpSpPr>
        <p:grpSpPr>
          <a:xfrm>
            <a:off x="680167" y="5085326"/>
            <a:ext cx="482206" cy="482206"/>
            <a:chOff x="4188168" y="2157148"/>
            <a:chExt cx="510313" cy="510313"/>
          </a:xfrm>
          <a:solidFill>
            <a:srgbClr val="000000"/>
          </a:solidFill>
        </p:grpSpPr>
        <p:sp>
          <p:nvSpPr>
            <p:cNvPr id="47"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8"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24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4" name="Title 3"/>
          <p:cNvSpPr>
            <a:spLocks noGrp="1"/>
          </p:cNvSpPr>
          <p:nvPr>
            <p:ph type="title"/>
          </p:nvPr>
        </p:nvSpPr>
        <p:spPr/>
        <p:txBody>
          <a:bodyPr/>
          <a:lstStyle/>
          <a:p>
            <a:r>
              <a:rPr lang="en-US" dirty="0"/>
              <a:t>Machine Data Contains Critical Insights</a:t>
            </a:r>
          </a:p>
        </p:txBody>
      </p:sp>
      <p:sp>
        <p:nvSpPr>
          <p:cNvPr id="5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9" name="Straight Connector 5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73" name="TextBox 72"/>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74" name="TextBox 73"/>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75" name="TextBox 74"/>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76" name="TextBox 75"/>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7" name="Straight Connector 76"/>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44" name="TextBox 43"/>
          <p:cNvSpPr txBox="1"/>
          <p:nvPr/>
        </p:nvSpPr>
        <p:spPr>
          <a:xfrm>
            <a:off x="7019609" y="1295400"/>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48" name="TextBox 47"/>
          <p:cNvSpPr txBox="1"/>
          <p:nvPr/>
        </p:nvSpPr>
        <p:spPr>
          <a:xfrm>
            <a:off x="9963905" y="1295400"/>
            <a:ext cx="86053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5" name="Group 4"/>
          <p:cNvGrpSpPr/>
          <p:nvPr/>
        </p:nvGrpSpPr>
        <p:grpSpPr>
          <a:xfrm>
            <a:off x="3392188" y="1561435"/>
            <a:ext cx="7451012" cy="4328765"/>
            <a:chOff x="3392188" y="1625635"/>
            <a:chExt cx="7451012" cy="4328765"/>
          </a:xfrm>
        </p:grpSpPr>
        <p:sp>
          <p:nvSpPr>
            <p:cNvPr id="107" name="TextBox 106"/>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8" name="TextBox 107"/>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9" name="TextBox 108"/>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0" name="TextBox 109"/>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1" name="TextBox 110"/>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2" name="TextBox 111"/>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3" name="TextBox 112"/>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4" name="TextBox 113"/>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6" name="TextBox 115"/>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97" name="TextBox 96"/>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9" name="TextBox 48"/>
          <p:cNvSpPr txBox="1"/>
          <p:nvPr/>
        </p:nvSpPr>
        <p:spPr>
          <a:xfrm>
            <a:off x="6946874" y="2229657"/>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52" name="TextBox 5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18" name="TextBox 117"/>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0" name="TextBox 119"/>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1" name="TextBox 120"/>
          <p:cNvSpPr txBox="1"/>
          <p:nvPr/>
        </p:nvSpPr>
        <p:spPr>
          <a:xfrm>
            <a:off x="3390348" y="3685044"/>
            <a:ext cx="1606451" cy="228600"/>
          </a:xfrm>
          <a:prstGeom prst="rect">
            <a:avLst/>
          </a:prstGeom>
          <a:solidFill>
            <a:schemeClr val="accent6"/>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22" name="TextBox 121"/>
          <p:cNvSpPr txBox="1"/>
          <p:nvPr/>
        </p:nvSpPr>
        <p:spPr>
          <a:xfrm>
            <a:off x="9396000" y="5000933"/>
            <a:ext cx="1411201"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23" name="TextBox 122"/>
          <p:cNvSpPr txBox="1"/>
          <p:nvPr/>
        </p:nvSpPr>
        <p:spPr>
          <a:xfrm>
            <a:off x="3657600" y="5936933"/>
            <a:ext cx="1713600"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grpSp>
        <p:nvGrpSpPr>
          <p:cNvPr id="85" name="Group 297"/>
          <p:cNvGrpSpPr>
            <a:grpSpLocks noChangeAspect="1"/>
          </p:cNvGrpSpPr>
          <p:nvPr/>
        </p:nvGrpSpPr>
        <p:grpSpPr bwMode="auto">
          <a:xfrm>
            <a:off x="697944" y="1395545"/>
            <a:ext cx="446652" cy="533634"/>
            <a:chOff x="2032" y="1"/>
            <a:chExt cx="3615" cy="4319"/>
          </a:xfrm>
          <a:solidFill>
            <a:srgbClr val="000000"/>
          </a:solidFill>
        </p:grpSpPr>
        <p:sp>
          <p:nvSpPr>
            <p:cNvPr id="86"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7"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8"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9"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90" name="Group 89"/>
          <p:cNvGrpSpPr/>
          <p:nvPr/>
        </p:nvGrpSpPr>
        <p:grpSpPr>
          <a:xfrm>
            <a:off x="671097" y="2320681"/>
            <a:ext cx="500346" cy="500816"/>
            <a:chOff x="10812565" y="2121284"/>
            <a:chExt cx="550805" cy="551324"/>
          </a:xfrm>
          <a:solidFill>
            <a:srgbClr val="000000"/>
          </a:solidFill>
        </p:grpSpPr>
        <p:sp>
          <p:nvSpPr>
            <p:cNvPr id="91"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2"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93"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94" name="Group 93"/>
          <p:cNvGrpSpPr/>
          <p:nvPr/>
        </p:nvGrpSpPr>
        <p:grpSpPr>
          <a:xfrm>
            <a:off x="680167" y="5085326"/>
            <a:ext cx="482206" cy="482206"/>
            <a:chOff x="4188168" y="2157148"/>
            <a:chExt cx="510313" cy="510313"/>
          </a:xfrm>
          <a:solidFill>
            <a:srgbClr val="000000"/>
          </a:solidFill>
        </p:grpSpPr>
        <p:sp>
          <p:nvSpPr>
            <p:cNvPr id="95"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6"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24749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Data Contains Critical Insights</a:t>
            </a:r>
          </a:p>
        </p:txBody>
      </p:sp>
      <p:sp>
        <p:nvSpPr>
          <p:cNvPr id="124" name="Rectangle 123"/>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2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129" name="Straight Connector 12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132" name="TextBox 131"/>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133" name="TextBox 132"/>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134" name="TextBox 133"/>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135" name="TextBox 134"/>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136" name="Straight Connector 135"/>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48" name="TextBox 147"/>
          <p:cNvSpPr txBox="1"/>
          <p:nvPr/>
        </p:nvSpPr>
        <p:spPr>
          <a:xfrm>
            <a:off x="7019609" y="1295400"/>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49" name="TextBox 148"/>
          <p:cNvSpPr txBox="1"/>
          <p:nvPr/>
        </p:nvSpPr>
        <p:spPr>
          <a:xfrm>
            <a:off x="9963905" y="1295400"/>
            <a:ext cx="86053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150" name="Group 149"/>
          <p:cNvGrpSpPr/>
          <p:nvPr/>
        </p:nvGrpSpPr>
        <p:grpSpPr>
          <a:xfrm>
            <a:off x="3392188" y="1561435"/>
            <a:ext cx="7451012" cy="4328765"/>
            <a:chOff x="3392188" y="1625635"/>
            <a:chExt cx="7451012" cy="4328765"/>
          </a:xfrm>
        </p:grpSpPr>
        <p:sp>
          <p:nvSpPr>
            <p:cNvPr id="151" name="TextBox 150"/>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2" name="TextBox 151"/>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3" name="TextBox 152"/>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4" name="TextBox 153"/>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5" name="TextBox 154"/>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6" name="TextBox 155"/>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7" name="TextBox 156"/>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8" name="TextBox 157"/>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9" name="TextBox 158"/>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160" name="TextBox 159"/>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161" name="TextBox 160"/>
          <p:cNvSpPr txBox="1"/>
          <p:nvPr/>
        </p:nvSpPr>
        <p:spPr>
          <a:xfrm>
            <a:off x="6946874" y="2229657"/>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62" name="TextBox 16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63" name="TextBox 162"/>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4" name="TextBox 163"/>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5" name="TextBox 164"/>
          <p:cNvSpPr txBox="1"/>
          <p:nvPr/>
        </p:nvSpPr>
        <p:spPr>
          <a:xfrm>
            <a:off x="3390348" y="3685044"/>
            <a:ext cx="1606451" cy="228600"/>
          </a:xfrm>
          <a:prstGeom prst="rect">
            <a:avLst/>
          </a:prstGeom>
          <a:solidFill>
            <a:schemeClr val="accent2">
              <a:lumMod val="40000"/>
              <a:lumOff val="60000"/>
            </a:schemeClr>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66" name="TextBox 165"/>
          <p:cNvSpPr txBox="1"/>
          <p:nvPr/>
        </p:nvSpPr>
        <p:spPr>
          <a:xfrm>
            <a:off x="9396000" y="5000933"/>
            <a:ext cx="1411201"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67" name="TextBox 166"/>
          <p:cNvSpPr txBox="1"/>
          <p:nvPr/>
        </p:nvSpPr>
        <p:spPr>
          <a:xfrm>
            <a:off x="3657600" y="5936933"/>
            <a:ext cx="1713600"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cxnSp>
        <p:nvCxnSpPr>
          <p:cNvPr id="7" name="Straight Connector 6"/>
          <p:cNvCxnSpPr>
            <a:stCxn id="147" idx="3"/>
            <a:endCxn id="163" idx="1"/>
          </p:cNvCxnSpPr>
          <p:nvPr/>
        </p:nvCxnSpPr>
        <p:spPr>
          <a:xfrm>
            <a:off x="6913325" y="1410816"/>
            <a:ext cx="2193824" cy="93425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4" idx="3"/>
            <a:endCxn id="163" idx="1"/>
          </p:cNvCxnSpPr>
          <p:nvPr/>
        </p:nvCxnSpPr>
        <p:spPr>
          <a:xfrm flipV="1">
            <a:off x="5919725" y="2345073"/>
            <a:ext cx="3187424" cy="1915200"/>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4" idx="3"/>
          </p:cNvCxnSpPr>
          <p:nvPr/>
        </p:nvCxnSpPr>
        <p:spPr>
          <a:xfrm>
            <a:off x="5919725" y="4260273"/>
            <a:ext cx="675164" cy="84512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6" name="Group 297"/>
          <p:cNvGrpSpPr>
            <a:grpSpLocks noChangeAspect="1"/>
          </p:cNvGrpSpPr>
          <p:nvPr/>
        </p:nvGrpSpPr>
        <p:grpSpPr bwMode="auto">
          <a:xfrm>
            <a:off x="697944" y="1395545"/>
            <a:ext cx="446652" cy="533634"/>
            <a:chOff x="2032" y="1"/>
            <a:chExt cx="3615" cy="4319"/>
          </a:xfrm>
          <a:solidFill>
            <a:srgbClr val="000000"/>
          </a:solidFill>
        </p:grpSpPr>
        <p:sp>
          <p:nvSpPr>
            <p:cNvPr id="57"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65" name="Group 64"/>
          <p:cNvGrpSpPr/>
          <p:nvPr/>
        </p:nvGrpSpPr>
        <p:grpSpPr>
          <a:xfrm>
            <a:off x="671097" y="2320681"/>
            <a:ext cx="500346" cy="500816"/>
            <a:chOff x="10812565" y="2121284"/>
            <a:chExt cx="550805" cy="551324"/>
          </a:xfrm>
          <a:solidFill>
            <a:srgbClr val="000000"/>
          </a:solidFill>
        </p:grpSpPr>
        <p:sp>
          <p:nvSpPr>
            <p:cNvPr id="66"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67"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68"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69" name="Group 68"/>
          <p:cNvGrpSpPr/>
          <p:nvPr/>
        </p:nvGrpSpPr>
        <p:grpSpPr>
          <a:xfrm>
            <a:off x="680167" y="5085326"/>
            <a:ext cx="482206" cy="482206"/>
            <a:chOff x="4188168" y="2157148"/>
            <a:chExt cx="510313" cy="510313"/>
          </a:xfrm>
          <a:solidFill>
            <a:srgbClr val="000000"/>
          </a:solidFill>
        </p:grpSpPr>
        <p:sp>
          <p:nvSpPr>
            <p:cNvPr id="70"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71"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1572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Splunk?</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58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284</TotalTime>
  <Words>2266</Words>
  <Application>Microsoft Macintosh PowerPoint</Application>
  <PresentationFormat>Widescreen</PresentationFormat>
  <Paragraphs>362</Paragraphs>
  <Slides>28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.LucidaGrandeUI</vt:lpstr>
      <vt:lpstr>Amazon Ember</vt:lpstr>
      <vt:lpstr>Amazon Ember Light</vt:lpstr>
      <vt:lpstr>Amazon Ember Regular</vt:lpstr>
      <vt:lpstr>Arial</vt:lpstr>
      <vt:lpstr>Arial Regular</vt:lpstr>
      <vt:lpstr>Calibri</vt:lpstr>
      <vt:lpstr>Gotham Book</vt:lpstr>
      <vt:lpstr>Gotham Medium</vt:lpstr>
      <vt:lpstr>Lucida Grande</vt:lpstr>
      <vt:lpstr>Wingdings</vt:lpstr>
      <vt:lpstr>Splunk2017</vt:lpstr>
      <vt:lpstr>Splunk 101</vt:lpstr>
      <vt:lpstr>PowerPoint Presentation</vt:lpstr>
      <vt:lpstr>Splunk, that’s a funny name</vt:lpstr>
      <vt:lpstr>What is Machine Data?</vt:lpstr>
      <vt:lpstr>What Does Machine Data Look Like?</vt:lpstr>
      <vt:lpstr>Machine Data Contains Critical Insights</vt:lpstr>
      <vt:lpstr>Machine Data Contains Critical Insights</vt:lpstr>
      <vt:lpstr>Why Splunk?</vt:lpstr>
      <vt:lpstr>PowerPoint Presentation</vt:lpstr>
      <vt:lpstr>Bring the Data, Solve Use Cases</vt:lpstr>
      <vt:lpstr>Splunk Apps</vt:lpstr>
      <vt:lpstr>The Splunk Portfolio</vt:lpstr>
      <vt:lpstr>End State: Comprehensive AWS Visibility</vt:lpstr>
      <vt:lpstr>Splunk App for AWS: The Value</vt:lpstr>
      <vt:lpstr>Splunk App for AWS: The Value</vt:lpstr>
      <vt:lpstr>Kinesis Firehose With Splunk Delivery</vt:lpstr>
      <vt:lpstr>Splunk GuardDuty data flow</vt:lpstr>
      <vt:lpstr>Detailed Use Cases</vt:lpstr>
      <vt:lpstr>Example investigative methods</vt:lpstr>
      <vt:lpstr>Examples: basic posture methods</vt:lpstr>
      <vt:lpstr>Getting Data In from AWS</vt:lpstr>
      <vt:lpstr>Getting Data In from AWS</vt:lpstr>
      <vt:lpstr>Getting Data In from AWS</vt:lpstr>
      <vt:lpstr>Getting Data In from AWS</vt:lpstr>
      <vt:lpstr>Try Splunk on …</vt:lpstr>
      <vt:lpstr>Download or as a Service</vt:lpstr>
      <vt:lpstr>Splunk is available in AWS Marketplace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and AWS</dc:title>
  <dc:creator>Kamilo Amir</dc:creator>
  <cp:lastModifiedBy>Microsoft Office User</cp:lastModifiedBy>
  <cp:revision>34</cp:revision>
  <dcterms:created xsi:type="dcterms:W3CDTF">2017-11-03T15:07:09Z</dcterms:created>
  <dcterms:modified xsi:type="dcterms:W3CDTF">2018-11-30T19:00:16Z</dcterms:modified>
</cp:coreProperties>
</file>